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2" r:id="rId2"/>
  </p:sldMasterIdLst>
  <p:notesMasterIdLst>
    <p:notesMasterId r:id="rId18"/>
  </p:notesMasterIdLst>
  <p:sldIdLst>
    <p:sldId id="271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74" r:id="rId14"/>
    <p:sldId id="268" r:id="rId15"/>
    <p:sldId id="269" r:id="rId16"/>
    <p:sldId id="270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32625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9734"/>
            <a:ext cx="4038600" cy="47664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734"/>
            <a:ext cx="4038600" cy="47664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1458"/>
            <a:ext cx="8229600" cy="4894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CFAE-2C5F-4A63-8EED-DB1DEB3604D4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drupal.org/node/77686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Basics of </a:t>
            </a:r>
            <a:r>
              <a:rPr lang="en" dirty="0" smtClean="0"/>
              <a:t>Drupal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Part </a:t>
            </a:r>
            <a:r>
              <a:rPr lang="en-US" dirty="0" smtClean="0"/>
              <a:t>3</a:t>
            </a:r>
            <a:endParaRPr lang="en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Rochelle Terman</a:t>
            </a: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-US" dirty="0" err="1" smtClean="0"/>
              <a:t>rterman@berkeley.edu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24636136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Blocks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/>
              <a:t>Blocks </a:t>
            </a:r>
            <a:r>
              <a:rPr lang="en"/>
              <a:t>are positioned in </a:t>
            </a:r>
            <a:r>
              <a:rPr lang="en" i="1"/>
              <a:t>regions </a:t>
            </a:r>
            <a:r>
              <a:rPr lang="en"/>
              <a:t>defined by your </a:t>
            </a:r>
            <a:r>
              <a:rPr lang="en" i="1"/>
              <a:t>theme.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They can appear or be hidden based on </a:t>
            </a:r>
            <a:r>
              <a:rPr lang="en" i="1"/>
              <a:t>role</a:t>
            </a:r>
            <a:r>
              <a:rPr lang="en"/>
              <a:t>, </a:t>
            </a:r>
            <a:r>
              <a:rPr lang="en" i="1"/>
              <a:t>content type</a:t>
            </a:r>
            <a:r>
              <a:rPr lang="en"/>
              <a:t>, or </a:t>
            </a:r>
            <a:r>
              <a:rPr lang="en" i="1"/>
              <a:t>path</a:t>
            </a:r>
          </a:p>
        </p:txBody>
      </p:sp>
    </p:spTree>
    <p:extLst>
      <p:ext uri="{BB962C8B-B14F-4D97-AF65-F5344CB8AC3E}">
        <p14:creationId xmlns:p14="http://schemas.microsoft.com/office/powerpoint/2010/main" val="224441395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Advanced Views settings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Contextual filters: only show </a:t>
            </a:r>
            <a:r>
              <a:rPr lang="en-US" dirty="0" smtClean="0"/>
              <a:t>ads </a:t>
            </a:r>
            <a:r>
              <a:rPr lang="en" dirty="0" smtClean="0"/>
              <a:t>about </a:t>
            </a:r>
            <a:r>
              <a:rPr lang="en" dirty="0"/>
              <a:t>the person you’re currently viewing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Let’s create a block for </a:t>
            </a:r>
            <a:r>
              <a:rPr lang="en-US" dirty="0" smtClean="0"/>
              <a:t>ads </a:t>
            </a:r>
            <a:r>
              <a:rPr lang="en" dirty="0" smtClean="0"/>
              <a:t>about </a:t>
            </a:r>
            <a:r>
              <a:rPr lang="en" dirty="0"/>
              <a:t>the person you’re viewing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Themes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AdaptiveTheme family: enable AdaptiveTheme Core, but set one of the following as the default theme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Corolla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Sky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Pixture Reloaded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AT Commerce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Can configure fonts, colors, etc. through the UI</a:t>
            </a:r>
          </a:p>
        </p:txBody>
      </p:sp>
    </p:spTree>
    <p:extLst>
      <p:ext uri="{BB962C8B-B14F-4D97-AF65-F5344CB8AC3E}">
        <p14:creationId xmlns:p14="http://schemas.microsoft.com/office/powerpoint/2010/main" val="10914122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Site migration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Documented (to some extent) at: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https://www.drupal.org/node/776864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Commit changes, and set Pantheon connection mode to </a:t>
            </a:r>
            <a:r>
              <a:rPr lang="en" i="1"/>
              <a:t>Git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Download code, file, database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Put the separately-downloaded “files” directory under sites/default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 Drupal resources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BADCamp: https://2014.badcamp.net/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Palace of Fine Arts, SF, November 6-9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Berkeley Drupal Users Group (BDUG):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https://groups.drupal.org/berkeley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3rd Monday of the month (usually)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Drupal consulting at D-Lab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topics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Any requests?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What this workshop will cover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Today</a:t>
            </a:r>
            <a:r>
              <a:rPr lang="en" dirty="0" smtClean="0"/>
              <a:t>: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Continuing data modeling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Image </a:t>
            </a:r>
            <a:r>
              <a:rPr lang="en" dirty="0"/>
              <a:t>styles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Users / roles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Views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Blocks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Menus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Getting your site off Pantheon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Reminder: Person content type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Name</a:t>
            </a:r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Biography (body)</a:t>
            </a:r>
            <a:endParaRPr lang="en-US" dirty="0"/>
          </a:p>
          <a:p>
            <a:pPr marL="45720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State (taxonomy)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Website (link)</a:t>
            </a:r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Birth date (date)</a:t>
            </a:r>
            <a:r>
              <a:rPr lang="en-US" dirty="0"/>
              <a:t> - required</a:t>
            </a:r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Party (field list / taxonomy)</a:t>
            </a:r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Image (image)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Office in the Running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Reminder: </a:t>
            </a:r>
            <a:r>
              <a:rPr lang="en-US" dirty="0" smtClean="0"/>
              <a:t>Ads </a:t>
            </a:r>
            <a:r>
              <a:rPr lang="en" dirty="0" smtClean="0"/>
              <a:t>content </a:t>
            </a:r>
            <a:r>
              <a:rPr lang="en" dirty="0"/>
              <a:t>type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Title </a:t>
            </a:r>
            <a:endParaRPr lang="en-US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YouTube </a:t>
            </a:r>
            <a:r>
              <a:rPr lang="en-US" dirty="0"/>
              <a:t>video</a:t>
            </a:r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Supporter </a:t>
            </a:r>
            <a:r>
              <a:rPr lang="en" dirty="0"/>
              <a:t>(node reference)</a:t>
            </a:r>
            <a:endParaRPr lang="en-US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Opponent (node reference)</a:t>
            </a:r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Date (date)</a:t>
            </a:r>
            <a:endParaRPr lang="en-US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Paid for by (???)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/>
              <a:t>Tag (taxonomy autocomplete)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Introducing Views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Displaying data from multiple nodes together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Displaying data from nodes in other contexts (e.g. in the sidebar of another node)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Creating RSS feeds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Making bulk changes (e.g. if you’ve changed your Pathauto paths), using Views Bulk Operations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Getting your data out of Drupal, using Views Data Export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Simple views via basic interface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Specifying type of content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Page vs. block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Adding Views-generated pages to menus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Let’s create a view that provides a grid of all people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Image styles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Allows you to define automatic transformations to the images you upload to your site.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Go to </a:t>
            </a:r>
            <a:r>
              <a:rPr lang="en" i="1"/>
              <a:t>Configuration &gt; Media &gt; Image styles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Menus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Drupal has a menu system that can accommodate both nodes and pages created by Views.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Menus are presented as blocks.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Menus can be configured at </a:t>
            </a:r>
            <a:r>
              <a:rPr lang="en" i="1"/>
              <a:t>Structure &gt; Menus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Expanding on simple views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Exposed filters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Exposed sort criteria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Grouping results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More sophisticated tables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Adding Views-generated pages to menus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Let’s create a view that shows all </a:t>
            </a:r>
            <a:r>
              <a:rPr lang="en-US" dirty="0" smtClean="0"/>
              <a:t>ads</a:t>
            </a:r>
            <a:r>
              <a:rPr lang="en" dirty="0" smtClean="0"/>
              <a:t>, </a:t>
            </a:r>
            <a:r>
              <a:rPr lang="en" dirty="0"/>
              <a:t>grouped by </a:t>
            </a:r>
            <a:r>
              <a:rPr lang="en-US" dirty="0" smtClean="0"/>
              <a:t>person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ochel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451</Words>
  <Application>Microsoft Macintosh PowerPoint</Application>
  <PresentationFormat>On-screen Show (4:3)</PresentationFormat>
  <Paragraphs>94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simple-light</vt:lpstr>
      <vt:lpstr>rochelle</vt:lpstr>
      <vt:lpstr>Basics of Drupal: Part 3</vt:lpstr>
      <vt:lpstr>What this workshop will cover</vt:lpstr>
      <vt:lpstr>Reminder: Person content type</vt:lpstr>
      <vt:lpstr>Reminder: Ads content type</vt:lpstr>
      <vt:lpstr>Introducing Views</vt:lpstr>
      <vt:lpstr>Simple views via basic interface</vt:lpstr>
      <vt:lpstr>Image styles</vt:lpstr>
      <vt:lpstr>Menus</vt:lpstr>
      <vt:lpstr>Expanding on simple views</vt:lpstr>
      <vt:lpstr>Blocks</vt:lpstr>
      <vt:lpstr>Advanced Views settings</vt:lpstr>
      <vt:lpstr>Themes</vt:lpstr>
      <vt:lpstr>Site migration</vt:lpstr>
      <vt:lpstr>Other Drupal resources</vt:lpstr>
      <vt:lpstr>Future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Drupal: Part 3</dc:title>
  <cp:lastModifiedBy>EEI</cp:lastModifiedBy>
  <cp:revision>2</cp:revision>
  <dcterms:modified xsi:type="dcterms:W3CDTF">2015-03-18T18:59:50Z</dcterms:modified>
</cp:coreProperties>
</file>