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13004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drupal.org/node/77686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685800" y="358348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000000"/>
                </a:solidFill>
              </a:rPr>
              <a:t>Basics of Drupal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000000"/>
                </a:solidFill>
              </a:rPr>
              <a:t>for Researchers, part </a:t>
            </a:r>
            <a:r>
              <a:rPr lang="en" sz="4800" b="1"/>
              <a:t>3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85800" y="5511712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Quinn Dombrowski, Research IT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quinnd@berkeley.edu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1525" y="1904847"/>
            <a:ext cx="4960950" cy="330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Menus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Drupal has a menu system that can accommodate both nodes and pages created by Views.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Menus are presented as blocks.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Menus can be configured at </a:t>
            </a:r>
            <a:r>
              <a:rPr lang="en" i="1"/>
              <a:t>Structure &gt; Menus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Expanding on simple views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Exposed filters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Exposed sort criteria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Grouping results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More sophisticated tables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Adding Views-generated pages to menus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Let’s create a view that shows all quotes, grouped by subject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Advanced Views settings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Contextual filters: only show quotes about the person you’re currently viewing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Let’s create a block for quotes about the person you’re viewing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Site migration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6055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Documented (to some extent) at: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https://www.drupal.org/node/776864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Commit changes, and set Pantheon connection mode to </a:t>
            </a:r>
            <a:r>
              <a:rPr lang="en" i="1"/>
              <a:t>Git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Download code, file, database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Put the separately-downloaded “files” directory under sites/default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Drupal resources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BADCamp: https://2014.badcamp.net/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Palace of Fine Arts, SF, November 6-9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Berkeley Drupal Users Group (BDUG):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https://groups.drupal.org/berkeley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3rd Monday of the month (usually)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Drupal consulting at D-Lab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topics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Any requests?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this workshop will cover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Today: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Image styles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Users / roles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Views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Blocks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Menus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Getting your site off Pantheon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Reminder: Person content type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Person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Name (title)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Biography (body)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Birth date (date)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Death date (date)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Image field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Key person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30750" y="-1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 data: People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01375" y="1213100"/>
            <a:ext cx="4670099" cy="3424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b="1"/>
              <a:t>George Washington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Biography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Birth: 2/22/1732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Death: 12/14/1799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Image from Wikipedia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Key person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473900" y="1143000"/>
            <a:ext cx="4670099" cy="388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b="1"/>
              <a:t>Alexander Hamilton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Biography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Birth: 1/11/1755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Death: 7/12/1804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Image from Wikipedia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Key person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77925" y="4981750"/>
            <a:ext cx="8815200" cy="187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b="1"/>
              <a:t>Melancton Smith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Birth: 5/7/1744				No image</a:t>
            </a:r>
          </a:p>
          <a:p>
            <a:pPr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</a:rPr>
              <a:t>Death: 7/29/1798			Not a key person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Reminder: Document content type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43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Title - </a:t>
            </a:r>
            <a:r>
              <a:rPr lang="en" i="1"/>
              <a:t>automatic nodetitles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Quote (body)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Subject (node reference)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Source (node reference)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Recipient (node reference)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Date (date)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data: Documents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Create quotes: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by</a:t>
            </a:r>
            <a:r>
              <a:rPr lang="en"/>
              <a:t> Alexander Hamilton, </a:t>
            </a:r>
            <a:r>
              <a:rPr lang="en" i="1"/>
              <a:t>about </a:t>
            </a:r>
            <a:r>
              <a:rPr lang="en"/>
              <a:t>George Washington, on 3/6/1800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by </a:t>
            </a:r>
            <a:r>
              <a:rPr lang="en"/>
              <a:t>Melancton Smith </a:t>
            </a:r>
            <a:r>
              <a:rPr lang="en" i="1"/>
              <a:t>about </a:t>
            </a:r>
            <a:r>
              <a:rPr lang="en"/>
              <a:t>George Washington, on 11/21/1790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by </a:t>
            </a:r>
            <a:r>
              <a:rPr lang="en"/>
              <a:t>Alexander Hamilton, </a:t>
            </a:r>
            <a:r>
              <a:rPr lang="en" i="1"/>
              <a:t>about</a:t>
            </a:r>
            <a:r>
              <a:rPr lang="en"/>
              <a:t> Alexander Hamilton, on 6/18/1803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by </a:t>
            </a:r>
            <a:r>
              <a:rPr lang="en"/>
              <a:t>George Washington </a:t>
            </a:r>
            <a:r>
              <a:rPr lang="en" i="1"/>
              <a:t>about</a:t>
            </a:r>
            <a:r>
              <a:rPr lang="en"/>
              <a:t> Alexander Hamilton, on 4/29/1789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Introducing Views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Displaying data from multiple nodes together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Displaying data from nodes in other contexts (e.g. in the sidebar of another node)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Creating RSS feeds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Making bulk changes (e.g. if you’ve changed your Pathauto paths), using Views Bulk Operations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Getting your data out of Drupal, using Views Data Export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607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Simple views via basic interface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566025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Specifying type of content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Page vs. block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Adding Views-generated pages to menus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Let’s create a view that provides a grid of all people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Image styles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Allows you to define automatic transformations to the images you upload to your site.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Go to </a:t>
            </a:r>
            <a:r>
              <a:rPr lang="en" i="1"/>
              <a:t>Configuration &gt; Media &gt; Image styles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Macintosh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simple-light</vt:lpstr>
      <vt:lpstr>Custom Theme</vt:lpstr>
      <vt:lpstr>PowerPoint Presentation</vt:lpstr>
      <vt:lpstr>What this workshop will cover</vt:lpstr>
      <vt:lpstr>Reminder: Person content type</vt:lpstr>
      <vt:lpstr>Example data: People</vt:lpstr>
      <vt:lpstr>Reminder: Document content type</vt:lpstr>
      <vt:lpstr>Example data: Documents</vt:lpstr>
      <vt:lpstr>Introducing Views</vt:lpstr>
      <vt:lpstr>Simple views via basic interface</vt:lpstr>
      <vt:lpstr>Image styles</vt:lpstr>
      <vt:lpstr>Menus</vt:lpstr>
      <vt:lpstr>Expanding on simple views</vt:lpstr>
      <vt:lpstr>Advanced Views settings</vt:lpstr>
      <vt:lpstr>Site migration</vt:lpstr>
      <vt:lpstr>Other Drupal resources</vt:lpstr>
      <vt:lpstr>Future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Susan Grand</cp:lastModifiedBy>
  <cp:revision>1</cp:revision>
  <dcterms:modified xsi:type="dcterms:W3CDTF">2014-11-05T19:10:09Z</dcterms:modified>
</cp:coreProperties>
</file>