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5"/>
  </p:notesMasterIdLst>
  <p:sldIdLst>
    <p:sldId id="277" r:id="rId2"/>
    <p:sldId id="257" r:id="rId3"/>
    <p:sldId id="258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45759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1458"/>
            <a:ext cx="8229600" cy="4894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Basics of </a:t>
            </a:r>
            <a:r>
              <a:rPr lang="en" dirty="0" smtClean="0"/>
              <a:t>Drupal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Rochelle Terman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-US" dirty="0" err="1" smtClean="0"/>
              <a:t>rterman@berkeley.edu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0438409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Automatic nodetitles &amp; Pathauto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Tokens: </a:t>
            </a:r>
            <a:r>
              <a:rPr lang="en" dirty="0" smtClean="0"/>
              <a:t>small </a:t>
            </a:r>
            <a:r>
              <a:rPr lang="en" dirty="0"/>
              <a:t>pieces of data you can reuse in various places and ways. Examples: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Most field values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Content author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Publication date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some dummy content!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887" y="1667050"/>
            <a:ext cx="332422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Themes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AdaptiveTheme family: enable AdaptiveTheme Core, but set one of the following as the default theme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Corolla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Sky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Pixture Reloaded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AT Commerce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Can configure fonts, colors, etc. through the UI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Blocks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Blocks </a:t>
            </a:r>
            <a:r>
              <a:rPr lang="en"/>
              <a:t>are positioned in </a:t>
            </a:r>
            <a:r>
              <a:rPr lang="en" i="1"/>
              <a:t>regions </a:t>
            </a:r>
            <a:r>
              <a:rPr lang="en"/>
              <a:t>defined by your </a:t>
            </a:r>
            <a:r>
              <a:rPr lang="en" i="1"/>
              <a:t>theme.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They can appear or be hidden based on </a:t>
            </a:r>
            <a:r>
              <a:rPr lang="en" i="1"/>
              <a:t>role</a:t>
            </a:r>
            <a:r>
              <a:rPr lang="en"/>
              <a:t>, </a:t>
            </a:r>
            <a:r>
              <a:rPr lang="en" i="1"/>
              <a:t>content type</a:t>
            </a:r>
            <a:r>
              <a:rPr lang="en"/>
              <a:t>, or </a:t>
            </a:r>
            <a:r>
              <a:rPr lang="en" i="1"/>
              <a:t>path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this workshop will cover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Further discussion of data modeling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Building content types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Adding content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Blocks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Themes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Installing modules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Administration menu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CTools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Pathauto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Token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Views</a:t>
            </a:r>
            <a:endParaRPr lang="en-US" dirty="0" smtClean="0"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Link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Date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YouTube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modeling considerations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Data or metadata?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Data becomes content types, metadata becomes fields (including taxonomy fields)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Taxonomy or content type?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Merging similar content types?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Drupal-based considerations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Hiding/displaying author/date information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Comments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URL patterns (Pathauto)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Permissions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Example Project: Political Ads</a:t>
            </a:r>
            <a:endParaRPr lang="en" dirty="0"/>
          </a:p>
        </p:txBody>
      </p:sp>
      <p:sp>
        <p:nvSpPr>
          <p:cNvPr id="93" name="Shape 9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b="1" dirty="0"/>
              <a:t>Person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Name (can rename default Drupal title field)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Biography (can rename default "body" field)</a:t>
            </a:r>
          </a:p>
          <a:p>
            <a:pPr lvl="0" rtl="0">
              <a:spcBef>
                <a:spcPts val="0"/>
              </a:spcBef>
              <a:buNone/>
            </a:pPr>
            <a:endParaRPr b="1" dirty="0"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-US" b="1" dirty="0" smtClean="0"/>
              <a:t>Ad</a:t>
            </a:r>
            <a:endParaRPr lang="en" b="1" dirty="0"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Title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-US" dirty="0" smtClean="0"/>
              <a:t>Video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endParaRPr lang="en-US" sz="1800" dirty="0"/>
          </a:p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None/>
            </a:pPr>
            <a:r>
              <a:rPr lang="en-US" sz="1800" dirty="0"/>
              <a:t>https://</a:t>
            </a:r>
            <a:r>
              <a:rPr lang="en-US" sz="1800" dirty="0" err="1"/>
              <a:t>www.youtube.com</a:t>
            </a:r>
            <a:r>
              <a:rPr lang="en-US" sz="1800" dirty="0"/>
              <a:t>/</a:t>
            </a:r>
            <a:r>
              <a:rPr lang="en-US" sz="1800" dirty="0" err="1"/>
              <a:t>playlist?list</a:t>
            </a:r>
            <a:r>
              <a:rPr lang="en-US" sz="1800" dirty="0"/>
              <a:t>=PLzlc3hvAftjif_84vmoUJMZsAvLRzT42z</a:t>
            </a:r>
            <a:endParaRPr sz="1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Creating content types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 new content type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Configure settings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 new fields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Configure display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Create dummy content to try it out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Improving Drupal’s paths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Important to configure before adding “real” content to the site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Touching up the content types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Person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Name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Biography (body</a:t>
            </a:r>
            <a:r>
              <a:rPr lang="en" dirty="0" smtClean="0"/>
              <a:t>)</a:t>
            </a:r>
            <a:endParaRPr lang="en-US" dirty="0" smtClean="0"/>
          </a:p>
          <a:p>
            <a:pPr marL="45720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State (taxonomy</a:t>
            </a:r>
            <a:r>
              <a:rPr lang="en-US" dirty="0" smtClean="0"/>
              <a:t>)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Website (link)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Birth date (date</a:t>
            </a:r>
            <a:r>
              <a:rPr lang="en" dirty="0" smtClean="0"/>
              <a:t>)</a:t>
            </a:r>
            <a:r>
              <a:rPr lang="en-US" dirty="0" smtClean="0"/>
              <a:t> - required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Party (field list / taxonomy)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Image (image)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Office in the </a:t>
            </a:r>
            <a:r>
              <a:rPr lang="en-US" dirty="0" smtClean="0"/>
              <a:t>Running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Touching up the content types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Ads</a:t>
            </a:r>
            <a:endParaRPr lang="en" b="1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Title 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err="1" smtClean="0"/>
              <a:t>Youtube</a:t>
            </a:r>
            <a:r>
              <a:rPr lang="en-US" dirty="0" smtClean="0"/>
              <a:t> video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Supporter </a:t>
            </a:r>
            <a:r>
              <a:rPr lang="en" dirty="0" smtClean="0"/>
              <a:t>(node </a:t>
            </a:r>
            <a:r>
              <a:rPr lang="en" dirty="0"/>
              <a:t>reference</a:t>
            </a:r>
            <a:r>
              <a:rPr lang="en" dirty="0" smtClean="0"/>
              <a:t>)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Opponent (node reference)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Date </a:t>
            </a:r>
            <a:r>
              <a:rPr lang="en" dirty="0"/>
              <a:t>(date</a:t>
            </a:r>
            <a:r>
              <a:rPr lang="en" dirty="0" smtClean="0"/>
              <a:t>)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Paid for by (???)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Tag (taxonomy autocomplete)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rochel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rochelle.thmx</Template>
  <TotalTime>88</TotalTime>
  <Words>327</Words>
  <Application>Microsoft Macintosh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rochelle</vt:lpstr>
      <vt:lpstr>Basics of Drupal: Part 2</vt:lpstr>
      <vt:lpstr>What this workshop will cover</vt:lpstr>
      <vt:lpstr>Installing modules</vt:lpstr>
      <vt:lpstr>Data modeling considerations</vt:lpstr>
      <vt:lpstr>Example Project: Political Ads</vt:lpstr>
      <vt:lpstr>Creating content types</vt:lpstr>
      <vt:lpstr>Improving Drupal’s paths</vt:lpstr>
      <vt:lpstr>Touching up the content types</vt:lpstr>
      <vt:lpstr>Touching up the content types</vt:lpstr>
      <vt:lpstr>Automatic nodetitles &amp; Pathauto</vt:lpstr>
      <vt:lpstr>Create some dummy content!</vt:lpstr>
      <vt:lpstr>Themes</vt:lpstr>
      <vt:lpstr>Blocks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this workshop will cover</dc:title>
  <cp:lastModifiedBy>EEI</cp:lastModifiedBy>
  <cp:revision>6</cp:revision>
  <dcterms:modified xsi:type="dcterms:W3CDTF">2015-03-11T19:28:12Z</dcterms:modified>
</cp:coreProperties>
</file>