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303" r:id="rId2"/>
    <p:sldId id="260" r:id="rId3"/>
    <p:sldId id="258" r:id="rId4"/>
    <p:sldId id="259" r:id="rId5"/>
    <p:sldId id="262" r:id="rId6"/>
    <p:sldId id="261" r:id="rId7"/>
    <p:sldId id="263" r:id="rId8"/>
    <p:sldId id="291" r:id="rId9"/>
    <p:sldId id="265" r:id="rId10"/>
    <p:sldId id="266" r:id="rId11"/>
    <p:sldId id="293" r:id="rId12"/>
    <p:sldId id="267" r:id="rId13"/>
    <p:sldId id="269" r:id="rId14"/>
    <p:sldId id="295" r:id="rId15"/>
    <p:sldId id="270" r:id="rId16"/>
    <p:sldId id="271" r:id="rId17"/>
    <p:sldId id="296" r:id="rId18"/>
    <p:sldId id="276" r:id="rId19"/>
    <p:sldId id="278" r:id="rId20"/>
    <p:sldId id="277" r:id="rId21"/>
    <p:sldId id="279" r:id="rId22"/>
    <p:sldId id="280" r:id="rId23"/>
    <p:sldId id="282" r:id="rId24"/>
    <p:sldId id="281" r:id="rId25"/>
    <p:sldId id="310" r:id="rId26"/>
    <p:sldId id="283" r:id="rId27"/>
    <p:sldId id="284" r:id="rId28"/>
    <p:sldId id="285" r:id="rId29"/>
    <p:sldId id="288" r:id="rId30"/>
    <p:sldId id="286" r:id="rId31"/>
    <p:sldId id="290" r:id="rId32"/>
    <p:sldId id="289" r:id="rId33"/>
    <p:sldId id="297" r:id="rId34"/>
    <p:sldId id="301" r:id="rId35"/>
    <p:sldId id="302" r:id="rId36"/>
    <p:sldId id="311" r:id="rId37"/>
    <p:sldId id="304" r:id="rId38"/>
    <p:sldId id="264" r:id="rId39"/>
    <p:sldId id="305" r:id="rId40"/>
    <p:sldId id="306" r:id="rId41"/>
    <p:sldId id="307" r:id="rId42"/>
    <p:sldId id="308" r:id="rId43"/>
    <p:sldId id="309" r:id="rId44"/>
    <p:sldId id="298" r:id="rId45"/>
    <p:sldId id="299" r:id="rId46"/>
    <p:sldId id="300" r:id="rId47"/>
    <p:sldId id="312" r:id="rId4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-1392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presProps" Target="presProps.xml"/><Relationship Id="rId51" Type="http://schemas.openxmlformats.org/officeDocument/2006/relationships/viewProps" Target="viewProps.xml"/><Relationship Id="rId52" Type="http://schemas.openxmlformats.org/officeDocument/2006/relationships/theme" Target="theme/theme1.xml"/><Relationship Id="rId53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213975A-EF60-324A-9AA2-22D4E534F8FD}" type="doc">
      <dgm:prSet loTypeId="urn:microsoft.com/office/officeart/2005/8/layout/hierarchy5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FF656E5-C2C6-8043-ABF6-2713E678C8B0}">
      <dgm:prSet phldrT="[Text]"/>
      <dgm:spPr/>
      <dgm:t>
        <a:bodyPr/>
        <a:lstStyle/>
        <a:p>
          <a:r>
            <a:rPr lang="en-US" dirty="0" smtClean="0"/>
            <a:t>Sample</a:t>
          </a:r>
          <a:endParaRPr lang="en-US" dirty="0"/>
        </a:p>
      </dgm:t>
    </dgm:pt>
    <dgm:pt modelId="{4CB1EDDA-B0A0-5349-A9EC-11B46DB89AEA}" type="parTrans" cxnId="{3FC9DD07-217B-E24F-9855-D5C91A1C4127}">
      <dgm:prSet/>
      <dgm:spPr/>
      <dgm:t>
        <a:bodyPr/>
        <a:lstStyle/>
        <a:p>
          <a:endParaRPr lang="en-US"/>
        </a:p>
      </dgm:t>
    </dgm:pt>
    <dgm:pt modelId="{9A352D5C-A159-B64E-A183-53E845A1B295}" type="sibTrans" cxnId="{3FC9DD07-217B-E24F-9855-D5C91A1C4127}">
      <dgm:prSet/>
      <dgm:spPr/>
      <dgm:t>
        <a:bodyPr/>
        <a:lstStyle/>
        <a:p>
          <a:endParaRPr lang="en-US"/>
        </a:p>
      </dgm:t>
    </dgm:pt>
    <dgm:pt modelId="{43629FED-899B-BD4B-90A5-0217337138BE}">
      <dgm:prSet phldrT="[Text]"/>
      <dgm:spPr>
        <a:solidFill>
          <a:schemeClr val="bg1"/>
        </a:solidFill>
      </dgm:spPr>
      <dgm:t>
        <a:bodyPr/>
        <a:lstStyle/>
        <a:p>
          <a:r>
            <a:rPr lang="en-US" dirty="0" smtClean="0">
              <a:solidFill>
                <a:srgbClr val="FF0000"/>
              </a:solidFill>
            </a:rPr>
            <a:t>Survey Form T</a:t>
          </a:r>
          <a:endParaRPr lang="en-US" dirty="0">
            <a:solidFill>
              <a:srgbClr val="FF0000"/>
            </a:solidFill>
          </a:endParaRPr>
        </a:p>
      </dgm:t>
    </dgm:pt>
    <dgm:pt modelId="{6F4F2452-62C4-B54C-A4A3-0F800E9499BC}" type="parTrans" cxnId="{F3164CB3-1724-7F42-9227-B650DC782BE9}">
      <dgm:prSet/>
      <dgm:spPr/>
      <dgm:t>
        <a:bodyPr/>
        <a:lstStyle/>
        <a:p>
          <a:endParaRPr lang="en-US"/>
        </a:p>
      </dgm:t>
    </dgm:pt>
    <dgm:pt modelId="{99771E81-9E43-9C44-ABE7-BB6D574F93E3}" type="sibTrans" cxnId="{F3164CB3-1724-7F42-9227-B650DC782BE9}">
      <dgm:prSet/>
      <dgm:spPr/>
      <dgm:t>
        <a:bodyPr/>
        <a:lstStyle/>
        <a:p>
          <a:endParaRPr lang="en-US"/>
        </a:p>
      </dgm:t>
    </dgm:pt>
    <dgm:pt modelId="{99567C19-EB74-B44A-8432-B1F0DD28D6EA}">
      <dgm:prSet phldrT="[Text]"/>
      <dgm:spPr>
        <a:solidFill>
          <a:schemeClr val="bg1"/>
        </a:solidFill>
      </dgm:spPr>
      <dgm:t>
        <a:bodyPr/>
        <a:lstStyle/>
        <a:p>
          <a:r>
            <a:rPr lang="en-US" dirty="0" smtClean="0">
              <a:solidFill>
                <a:schemeClr val="accent2"/>
              </a:solidFill>
            </a:rPr>
            <a:t>Survey Form C</a:t>
          </a:r>
          <a:endParaRPr lang="en-US" dirty="0">
            <a:solidFill>
              <a:schemeClr val="accent2"/>
            </a:solidFill>
          </a:endParaRPr>
        </a:p>
      </dgm:t>
    </dgm:pt>
    <dgm:pt modelId="{6A80372B-35D5-4F49-82B3-9A4A11A3A3AB}" type="parTrans" cxnId="{83EF2D37-5611-BA4C-9297-027F0B5157FD}">
      <dgm:prSet/>
      <dgm:spPr/>
      <dgm:t>
        <a:bodyPr/>
        <a:lstStyle/>
        <a:p>
          <a:endParaRPr lang="en-US"/>
        </a:p>
      </dgm:t>
    </dgm:pt>
    <dgm:pt modelId="{B31A83F3-7B5A-5542-80F9-410E32D454A3}" type="sibTrans" cxnId="{83EF2D37-5611-BA4C-9297-027F0B5157FD}">
      <dgm:prSet/>
      <dgm:spPr/>
      <dgm:t>
        <a:bodyPr/>
        <a:lstStyle/>
        <a:p>
          <a:endParaRPr lang="en-US"/>
        </a:p>
      </dgm:t>
    </dgm:pt>
    <dgm:pt modelId="{64C46DA5-AF88-8344-8104-27815F9249EF}">
      <dgm:prSet phldrT="[Text]"/>
      <dgm:spPr/>
      <dgm:t>
        <a:bodyPr/>
        <a:lstStyle/>
        <a:p>
          <a:r>
            <a:rPr lang="en-US" dirty="0" smtClean="0"/>
            <a:t>Sample from population of interest or draw a convenience sample</a:t>
          </a:r>
          <a:endParaRPr lang="en-US" dirty="0"/>
        </a:p>
      </dgm:t>
    </dgm:pt>
    <dgm:pt modelId="{7F9A52A8-6FD9-AE49-8EE9-2A947E241DDA}" type="parTrans" cxnId="{42CAEFC3-D545-2941-BB31-D80CA2BA55D2}">
      <dgm:prSet/>
      <dgm:spPr/>
      <dgm:t>
        <a:bodyPr/>
        <a:lstStyle/>
        <a:p>
          <a:endParaRPr lang="en-US"/>
        </a:p>
      </dgm:t>
    </dgm:pt>
    <dgm:pt modelId="{86B57B18-C69D-C240-BEF6-B1629D4927A1}" type="sibTrans" cxnId="{42CAEFC3-D545-2941-BB31-D80CA2BA55D2}">
      <dgm:prSet/>
      <dgm:spPr/>
      <dgm:t>
        <a:bodyPr/>
        <a:lstStyle/>
        <a:p>
          <a:endParaRPr lang="en-US"/>
        </a:p>
      </dgm:t>
    </dgm:pt>
    <dgm:pt modelId="{A8ABB699-70BF-AE4D-834E-1AFEA56CF666}">
      <dgm:prSet phldrT="[Text]"/>
      <dgm:spPr/>
      <dgm:t>
        <a:bodyPr/>
        <a:lstStyle/>
        <a:p>
          <a:r>
            <a:rPr lang="en-US" dirty="0" smtClean="0"/>
            <a:t>Randomly assign participants to experimental conditions</a:t>
          </a:r>
          <a:endParaRPr lang="en-US" dirty="0"/>
        </a:p>
      </dgm:t>
    </dgm:pt>
    <dgm:pt modelId="{77435C0E-667F-0E49-BDC1-629C1CD20BE0}" type="parTrans" cxnId="{A563D7FE-43FC-CD42-94FB-E8CD5C1CB01F}">
      <dgm:prSet/>
      <dgm:spPr/>
      <dgm:t>
        <a:bodyPr/>
        <a:lstStyle/>
        <a:p>
          <a:endParaRPr lang="en-US"/>
        </a:p>
      </dgm:t>
    </dgm:pt>
    <dgm:pt modelId="{6D5FCC0F-C470-3945-9BAF-279630AADCEC}" type="sibTrans" cxnId="{A563D7FE-43FC-CD42-94FB-E8CD5C1CB01F}">
      <dgm:prSet/>
      <dgm:spPr/>
      <dgm:t>
        <a:bodyPr/>
        <a:lstStyle/>
        <a:p>
          <a:endParaRPr lang="en-US"/>
        </a:p>
      </dgm:t>
    </dgm:pt>
    <dgm:pt modelId="{528AB6CF-AA48-504F-925A-31C91FA375B9}">
      <dgm:prSet phldrT="[Text]"/>
      <dgm:spPr/>
      <dgm:t>
        <a:bodyPr/>
        <a:lstStyle/>
        <a:p>
          <a:r>
            <a:rPr lang="en-US" dirty="0" smtClean="0"/>
            <a:t>Administer dependent measures and calculate within-group average estimates on Y</a:t>
          </a:r>
          <a:endParaRPr lang="en-US" dirty="0"/>
        </a:p>
      </dgm:t>
    </dgm:pt>
    <dgm:pt modelId="{9DCE0EC6-F52F-414C-8168-331DF94F9708}" type="parTrans" cxnId="{F1BE2B8D-D914-5240-A827-D48CD32A77DC}">
      <dgm:prSet/>
      <dgm:spPr/>
      <dgm:t>
        <a:bodyPr/>
        <a:lstStyle/>
        <a:p>
          <a:endParaRPr lang="en-US"/>
        </a:p>
      </dgm:t>
    </dgm:pt>
    <dgm:pt modelId="{F552B02F-F579-214C-8363-29A22608BD64}" type="sibTrans" cxnId="{F1BE2B8D-D914-5240-A827-D48CD32A77DC}">
      <dgm:prSet/>
      <dgm:spPr/>
      <dgm:t>
        <a:bodyPr/>
        <a:lstStyle/>
        <a:p>
          <a:endParaRPr lang="en-US"/>
        </a:p>
      </dgm:t>
    </dgm:pt>
    <dgm:pt modelId="{6326A3EA-58EF-7646-9736-D33172E2D3A2}">
      <dgm:prSet/>
      <dgm:spPr>
        <a:solidFill>
          <a:schemeClr val="tx1"/>
        </a:solidFill>
      </dgm:spPr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Treatment affects independent variable of interest (X)</a:t>
          </a:r>
          <a:endParaRPr lang="en-US" dirty="0">
            <a:solidFill>
              <a:schemeClr val="bg1"/>
            </a:solidFill>
          </a:endParaRPr>
        </a:p>
      </dgm:t>
    </dgm:pt>
    <dgm:pt modelId="{0362C7C9-CDA0-3B47-BBAA-63167D3D5CE1}" type="parTrans" cxnId="{32597015-A49B-1B41-A9FF-0A5F9B538A24}">
      <dgm:prSet/>
      <dgm:spPr/>
      <dgm:t>
        <a:bodyPr/>
        <a:lstStyle/>
        <a:p>
          <a:endParaRPr lang="en-US"/>
        </a:p>
      </dgm:t>
    </dgm:pt>
    <dgm:pt modelId="{6134A4A1-4D24-6F41-B8BF-990F86FE68AD}" type="sibTrans" cxnId="{32597015-A49B-1B41-A9FF-0A5F9B538A24}">
      <dgm:prSet/>
      <dgm:spPr/>
      <dgm:t>
        <a:bodyPr/>
        <a:lstStyle/>
        <a:p>
          <a:endParaRPr lang="en-US"/>
        </a:p>
      </dgm:t>
    </dgm:pt>
    <dgm:pt modelId="{B3B13BB5-FF33-E040-A82C-705758A22F74}">
      <dgm:prSet/>
      <dgm:spPr/>
      <dgm:t>
        <a:bodyPr/>
        <a:lstStyle/>
        <a:p>
          <a:r>
            <a:rPr lang="en-US" dirty="0" smtClean="0"/>
            <a:t>Form C induces X</a:t>
          </a:r>
          <a:r>
            <a:rPr lang="en-US" baseline="-25000" dirty="0" smtClean="0"/>
            <a:t>C</a:t>
          </a:r>
          <a:endParaRPr lang="en-US" baseline="-25000" dirty="0"/>
        </a:p>
      </dgm:t>
    </dgm:pt>
    <dgm:pt modelId="{C1217F79-FCD4-1A48-9F6A-97FEA6BAA6C1}" type="parTrans" cxnId="{F7CB5D36-5B92-BC45-95AC-3703C236A0C5}">
      <dgm:prSet/>
      <dgm:spPr/>
      <dgm:t>
        <a:bodyPr/>
        <a:lstStyle/>
        <a:p>
          <a:endParaRPr lang="en-US"/>
        </a:p>
      </dgm:t>
    </dgm:pt>
    <dgm:pt modelId="{F8F40E0F-8DCC-FC46-8C78-C2552A0E5B86}" type="sibTrans" cxnId="{F7CB5D36-5B92-BC45-95AC-3703C236A0C5}">
      <dgm:prSet/>
      <dgm:spPr/>
      <dgm:t>
        <a:bodyPr/>
        <a:lstStyle/>
        <a:p>
          <a:endParaRPr lang="en-US"/>
        </a:p>
      </dgm:t>
    </dgm:pt>
    <dgm:pt modelId="{A363079F-2277-6E42-9150-BFED342805AF}">
      <dgm:prSet phldrT="[Text]"/>
      <dgm:spPr/>
      <dgm:t>
        <a:bodyPr/>
        <a:lstStyle/>
        <a:p>
          <a:r>
            <a:rPr lang="en-US" dirty="0" smtClean="0"/>
            <a:t>Form T induces X</a:t>
          </a:r>
          <a:r>
            <a:rPr lang="en-US" baseline="-25000" dirty="0" smtClean="0"/>
            <a:t>T</a:t>
          </a:r>
          <a:endParaRPr lang="en-US" baseline="-25000" dirty="0">
            <a:solidFill>
              <a:srgbClr val="FF0000"/>
            </a:solidFill>
          </a:endParaRPr>
        </a:p>
      </dgm:t>
    </dgm:pt>
    <dgm:pt modelId="{219FB208-B29D-864F-893B-43663B3DAF80}" type="parTrans" cxnId="{4D75B624-3C53-F141-8E76-5AA1910F31EE}">
      <dgm:prSet/>
      <dgm:spPr/>
      <dgm:t>
        <a:bodyPr/>
        <a:lstStyle/>
        <a:p>
          <a:endParaRPr lang="en-US"/>
        </a:p>
      </dgm:t>
    </dgm:pt>
    <dgm:pt modelId="{625F7C69-FCBF-0F4A-968D-81F3ADA38E1F}" type="sibTrans" cxnId="{4D75B624-3C53-F141-8E76-5AA1910F31EE}">
      <dgm:prSet/>
      <dgm:spPr/>
      <dgm:t>
        <a:bodyPr/>
        <a:lstStyle/>
        <a:p>
          <a:endParaRPr lang="en-US"/>
        </a:p>
      </dgm:t>
    </dgm:pt>
    <dgm:pt modelId="{BF1BCDA5-EF67-6745-8E04-A579ABEE6146}">
      <dgm:prSet/>
      <dgm:spPr/>
      <dgm:t>
        <a:bodyPr/>
        <a:lstStyle/>
        <a:p>
          <a:r>
            <a:rPr lang="en-US" dirty="0" smtClean="0"/>
            <a:t>Measure Y, obtain Y</a:t>
          </a:r>
          <a:r>
            <a:rPr lang="en-US" baseline="-25000" dirty="0" smtClean="0"/>
            <a:t>C</a:t>
          </a:r>
          <a:endParaRPr lang="en-US" baseline="-25000" dirty="0"/>
        </a:p>
      </dgm:t>
    </dgm:pt>
    <dgm:pt modelId="{82F7E074-66FF-EF49-AE7F-6DCF2CFF986F}" type="parTrans" cxnId="{C0594967-2A50-934E-B1EB-D530A70891F4}">
      <dgm:prSet/>
      <dgm:spPr/>
      <dgm:t>
        <a:bodyPr/>
        <a:lstStyle/>
        <a:p>
          <a:endParaRPr lang="en-US"/>
        </a:p>
      </dgm:t>
    </dgm:pt>
    <dgm:pt modelId="{E67A62B0-D38D-1743-A03D-C6CF49822D73}" type="sibTrans" cxnId="{C0594967-2A50-934E-B1EB-D530A70891F4}">
      <dgm:prSet/>
      <dgm:spPr/>
      <dgm:t>
        <a:bodyPr/>
        <a:lstStyle/>
        <a:p>
          <a:endParaRPr lang="en-US"/>
        </a:p>
      </dgm:t>
    </dgm:pt>
    <dgm:pt modelId="{9A0C8EAF-B2DE-E54A-A748-C085307077EC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Measure Y, obtain Y</a:t>
          </a:r>
          <a:r>
            <a:rPr lang="en-US" baseline="-25000" dirty="0" smtClean="0">
              <a:solidFill>
                <a:schemeClr val="bg1"/>
              </a:solidFill>
            </a:rPr>
            <a:t>T</a:t>
          </a:r>
          <a:endParaRPr lang="en-US" baseline="-25000" dirty="0">
            <a:solidFill>
              <a:schemeClr val="bg1"/>
            </a:solidFill>
          </a:endParaRPr>
        </a:p>
      </dgm:t>
    </dgm:pt>
    <dgm:pt modelId="{4A80BE7B-514A-424A-9E7C-A6497D080BC3}" type="parTrans" cxnId="{839B855C-3B39-434B-B808-2BEEE5526647}">
      <dgm:prSet/>
      <dgm:spPr/>
      <dgm:t>
        <a:bodyPr/>
        <a:lstStyle/>
        <a:p>
          <a:endParaRPr lang="en-US"/>
        </a:p>
      </dgm:t>
    </dgm:pt>
    <dgm:pt modelId="{8EAF1E06-6A19-234E-A7E6-221FDC8F77F4}" type="sibTrans" cxnId="{839B855C-3B39-434B-B808-2BEEE5526647}">
      <dgm:prSet/>
      <dgm:spPr/>
      <dgm:t>
        <a:bodyPr/>
        <a:lstStyle/>
        <a:p>
          <a:endParaRPr lang="en-US"/>
        </a:p>
      </dgm:t>
    </dgm:pt>
    <dgm:pt modelId="{4D7858C2-5481-4D47-B7D7-00B013849D36}">
      <dgm:prSet/>
      <dgm:spPr/>
      <dgm:t>
        <a:bodyPr/>
        <a:lstStyle/>
        <a:p>
          <a:r>
            <a:rPr lang="en-US" dirty="0" smtClean="0"/>
            <a:t>Analysis: Estimate average treatment effect</a:t>
          </a:r>
          <a:endParaRPr lang="en-US" dirty="0"/>
        </a:p>
      </dgm:t>
    </dgm:pt>
    <dgm:pt modelId="{5A295E96-339F-864C-B2CB-8A71B2304472}" type="parTrans" cxnId="{E9C336CA-0057-4446-B245-99366D111663}">
      <dgm:prSet/>
      <dgm:spPr/>
      <dgm:t>
        <a:bodyPr/>
        <a:lstStyle/>
        <a:p>
          <a:endParaRPr lang="en-US"/>
        </a:p>
      </dgm:t>
    </dgm:pt>
    <dgm:pt modelId="{76FAEA83-B00E-F246-97D1-E3D71CE818AB}" type="sibTrans" cxnId="{E9C336CA-0057-4446-B245-99366D111663}">
      <dgm:prSet/>
      <dgm:spPr/>
      <dgm:t>
        <a:bodyPr/>
        <a:lstStyle/>
        <a:p>
          <a:endParaRPr lang="en-US"/>
        </a:p>
      </dgm:t>
    </dgm:pt>
    <dgm:pt modelId="{AA8137CE-D2C1-824A-80A1-894948B6110B}">
      <dgm:prSet/>
      <dgm:spPr/>
      <dgm:t>
        <a:bodyPr/>
        <a:lstStyle/>
        <a:p>
          <a:r>
            <a:rPr lang="en-US" baseline="0" dirty="0" smtClean="0"/>
            <a:t>ATE = Y</a:t>
          </a:r>
          <a:r>
            <a:rPr lang="en-US" baseline="-25000" dirty="0" smtClean="0"/>
            <a:t>T</a:t>
          </a:r>
          <a:r>
            <a:rPr lang="en-US" baseline="0" dirty="0" smtClean="0"/>
            <a:t> - Y</a:t>
          </a:r>
          <a:r>
            <a:rPr lang="en-US" baseline="-25000" dirty="0" smtClean="0"/>
            <a:t>C</a:t>
          </a:r>
          <a:endParaRPr lang="en-US" baseline="-25000" dirty="0"/>
        </a:p>
      </dgm:t>
    </dgm:pt>
    <dgm:pt modelId="{07EE768C-1A64-8444-BB7A-96745A1123DE}" type="parTrans" cxnId="{86BF4E92-44F3-DB45-967B-902EE628AB32}">
      <dgm:prSet/>
      <dgm:spPr/>
      <dgm:t>
        <a:bodyPr/>
        <a:lstStyle/>
        <a:p>
          <a:endParaRPr lang="en-US"/>
        </a:p>
      </dgm:t>
    </dgm:pt>
    <dgm:pt modelId="{43B7ADF0-44C8-234E-BFB5-F823749E9E6A}" type="sibTrans" cxnId="{86BF4E92-44F3-DB45-967B-902EE628AB32}">
      <dgm:prSet/>
      <dgm:spPr/>
      <dgm:t>
        <a:bodyPr/>
        <a:lstStyle/>
        <a:p>
          <a:endParaRPr lang="en-US"/>
        </a:p>
      </dgm:t>
    </dgm:pt>
    <dgm:pt modelId="{8D65DA44-4DB7-244F-8D43-14AE66E3B82C}" type="pres">
      <dgm:prSet presAssocID="{0213975A-EF60-324A-9AA2-22D4E534F8FD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A97298A-3DC1-F34E-AB74-A2C488B2D52B}" type="pres">
      <dgm:prSet presAssocID="{0213975A-EF60-324A-9AA2-22D4E534F8FD}" presName="hierFlow" presStyleCnt="0"/>
      <dgm:spPr/>
    </dgm:pt>
    <dgm:pt modelId="{5641BC69-BCEE-5448-94AF-8853688BD646}" type="pres">
      <dgm:prSet presAssocID="{0213975A-EF60-324A-9AA2-22D4E534F8FD}" presName="firstBuf" presStyleCnt="0"/>
      <dgm:spPr/>
    </dgm:pt>
    <dgm:pt modelId="{7BD39BD6-AF2C-F54F-9A22-B504166723D5}" type="pres">
      <dgm:prSet presAssocID="{0213975A-EF60-324A-9AA2-22D4E534F8FD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4B491E8F-D09F-5444-A1DA-7D5F375FAB28}" type="pres">
      <dgm:prSet presAssocID="{8FF656E5-C2C6-8043-ABF6-2713E678C8B0}" presName="Name17" presStyleCnt="0"/>
      <dgm:spPr/>
    </dgm:pt>
    <dgm:pt modelId="{512B4971-EA5A-3648-B52B-C09FB411905F}" type="pres">
      <dgm:prSet presAssocID="{8FF656E5-C2C6-8043-ABF6-2713E678C8B0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89506A6-A829-8E4B-B0C2-5179D5FD6676}" type="pres">
      <dgm:prSet presAssocID="{8FF656E5-C2C6-8043-ABF6-2713E678C8B0}" presName="hierChild2" presStyleCnt="0"/>
      <dgm:spPr/>
    </dgm:pt>
    <dgm:pt modelId="{AA6F3670-3C6B-9B42-8D80-8371DECA43A4}" type="pres">
      <dgm:prSet presAssocID="{6F4F2452-62C4-B54C-A4A3-0F800E9499BC}" presName="Name25" presStyleLbl="parChTrans1D2" presStyleIdx="0" presStyleCnt="2"/>
      <dgm:spPr/>
      <dgm:t>
        <a:bodyPr/>
        <a:lstStyle/>
        <a:p>
          <a:endParaRPr lang="en-US"/>
        </a:p>
      </dgm:t>
    </dgm:pt>
    <dgm:pt modelId="{F295C598-5C07-BE4B-9F16-40EAEBF38463}" type="pres">
      <dgm:prSet presAssocID="{6F4F2452-62C4-B54C-A4A3-0F800E9499BC}" presName="connTx" presStyleLbl="parChTrans1D2" presStyleIdx="0" presStyleCnt="2"/>
      <dgm:spPr/>
      <dgm:t>
        <a:bodyPr/>
        <a:lstStyle/>
        <a:p>
          <a:endParaRPr lang="en-US"/>
        </a:p>
      </dgm:t>
    </dgm:pt>
    <dgm:pt modelId="{5B1497B3-AF5C-9C48-9A12-49925D2952F2}" type="pres">
      <dgm:prSet presAssocID="{43629FED-899B-BD4B-90A5-0217337138BE}" presName="Name30" presStyleCnt="0"/>
      <dgm:spPr/>
    </dgm:pt>
    <dgm:pt modelId="{DD5585A6-65A9-CD4F-93F5-342EE8260EAF}" type="pres">
      <dgm:prSet presAssocID="{43629FED-899B-BD4B-90A5-0217337138BE}" presName="level2Shape" presStyleLbl="node2" presStyleIdx="0" presStyleCnt="2"/>
      <dgm:spPr/>
      <dgm:t>
        <a:bodyPr/>
        <a:lstStyle/>
        <a:p>
          <a:endParaRPr lang="en-US"/>
        </a:p>
      </dgm:t>
    </dgm:pt>
    <dgm:pt modelId="{E22221AB-B6B7-4F46-982A-3C6EB74225EF}" type="pres">
      <dgm:prSet presAssocID="{43629FED-899B-BD4B-90A5-0217337138BE}" presName="hierChild3" presStyleCnt="0"/>
      <dgm:spPr/>
    </dgm:pt>
    <dgm:pt modelId="{431B18FF-B9DB-F641-A775-1B95C9620C23}" type="pres">
      <dgm:prSet presAssocID="{219FB208-B29D-864F-893B-43663B3DAF80}" presName="Name25" presStyleLbl="parChTrans1D3" presStyleIdx="0" presStyleCnt="2"/>
      <dgm:spPr/>
      <dgm:t>
        <a:bodyPr/>
        <a:lstStyle/>
        <a:p>
          <a:endParaRPr lang="en-US"/>
        </a:p>
      </dgm:t>
    </dgm:pt>
    <dgm:pt modelId="{F8AB6311-CAA6-1F42-A3F5-7F5C222E1965}" type="pres">
      <dgm:prSet presAssocID="{219FB208-B29D-864F-893B-43663B3DAF80}" presName="connTx" presStyleLbl="parChTrans1D3" presStyleIdx="0" presStyleCnt="2"/>
      <dgm:spPr/>
      <dgm:t>
        <a:bodyPr/>
        <a:lstStyle/>
        <a:p>
          <a:endParaRPr lang="en-US"/>
        </a:p>
      </dgm:t>
    </dgm:pt>
    <dgm:pt modelId="{EA14E386-4801-1B41-A788-9C7BFCE20F57}" type="pres">
      <dgm:prSet presAssocID="{A363079F-2277-6E42-9150-BFED342805AF}" presName="Name30" presStyleCnt="0"/>
      <dgm:spPr/>
    </dgm:pt>
    <dgm:pt modelId="{7C1F253B-BCB5-E84A-9225-C586AAFE87E5}" type="pres">
      <dgm:prSet presAssocID="{A363079F-2277-6E42-9150-BFED342805AF}" presName="level2Shape" presStyleLbl="node3" presStyleIdx="0" presStyleCnt="2" custLinFactNeighborX="-229" custLinFactNeighborY="-60643"/>
      <dgm:spPr/>
      <dgm:t>
        <a:bodyPr/>
        <a:lstStyle/>
        <a:p>
          <a:endParaRPr lang="en-US"/>
        </a:p>
      </dgm:t>
    </dgm:pt>
    <dgm:pt modelId="{54152C89-30EB-F246-9193-FCC6DDFF3705}" type="pres">
      <dgm:prSet presAssocID="{A363079F-2277-6E42-9150-BFED342805AF}" presName="hierChild3" presStyleCnt="0"/>
      <dgm:spPr/>
    </dgm:pt>
    <dgm:pt modelId="{3085DC35-4212-C349-830D-79148B99EDD0}" type="pres">
      <dgm:prSet presAssocID="{4A80BE7B-514A-424A-9E7C-A6497D080BC3}" presName="Name25" presStyleLbl="parChTrans1D4" presStyleIdx="0" presStyleCnt="3"/>
      <dgm:spPr/>
      <dgm:t>
        <a:bodyPr/>
        <a:lstStyle/>
        <a:p>
          <a:endParaRPr lang="en-US"/>
        </a:p>
      </dgm:t>
    </dgm:pt>
    <dgm:pt modelId="{C356498D-56B8-7E42-8B17-E817F5641C1F}" type="pres">
      <dgm:prSet presAssocID="{4A80BE7B-514A-424A-9E7C-A6497D080BC3}" presName="connTx" presStyleLbl="parChTrans1D4" presStyleIdx="0" presStyleCnt="3"/>
      <dgm:spPr/>
      <dgm:t>
        <a:bodyPr/>
        <a:lstStyle/>
        <a:p>
          <a:endParaRPr lang="en-US"/>
        </a:p>
      </dgm:t>
    </dgm:pt>
    <dgm:pt modelId="{67712371-229B-C744-BD8D-01C56E6405B9}" type="pres">
      <dgm:prSet presAssocID="{9A0C8EAF-B2DE-E54A-A748-C085307077EC}" presName="Name30" presStyleCnt="0"/>
      <dgm:spPr/>
    </dgm:pt>
    <dgm:pt modelId="{DE73D3E6-2F2F-1F4B-AD69-4D6CF0A984D9}" type="pres">
      <dgm:prSet presAssocID="{9A0C8EAF-B2DE-E54A-A748-C085307077EC}" presName="level2Shape" presStyleLbl="node4" presStyleIdx="0" presStyleCnt="3"/>
      <dgm:spPr/>
      <dgm:t>
        <a:bodyPr/>
        <a:lstStyle/>
        <a:p>
          <a:endParaRPr lang="en-US"/>
        </a:p>
      </dgm:t>
    </dgm:pt>
    <dgm:pt modelId="{78A4E29E-BC63-CD46-A5E8-7D45B31E1164}" type="pres">
      <dgm:prSet presAssocID="{9A0C8EAF-B2DE-E54A-A748-C085307077EC}" presName="hierChild3" presStyleCnt="0"/>
      <dgm:spPr/>
    </dgm:pt>
    <dgm:pt modelId="{9AFAF636-8F88-0143-B7AD-49DE2CCFF665}" type="pres">
      <dgm:prSet presAssocID="{6A80372B-35D5-4F49-82B3-9A4A11A3A3AB}" presName="Name25" presStyleLbl="parChTrans1D2" presStyleIdx="1" presStyleCnt="2"/>
      <dgm:spPr/>
      <dgm:t>
        <a:bodyPr/>
        <a:lstStyle/>
        <a:p>
          <a:endParaRPr lang="en-US"/>
        </a:p>
      </dgm:t>
    </dgm:pt>
    <dgm:pt modelId="{D49246BB-DC4A-314E-A0C4-427392C1CC69}" type="pres">
      <dgm:prSet presAssocID="{6A80372B-35D5-4F49-82B3-9A4A11A3A3AB}" presName="connTx" presStyleLbl="parChTrans1D2" presStyleIdx="1" presStyleCnt="2"/>
      <dgm:spPr/>
      <dgm:t>
        <a:bodyPr/>
        <a:lstStyle/>
        <a:p>
          <a:endParaRPr lang="en-US"/>
        </a:p>
      </dgm:t>
    </dgm:pt>
    <dgm:pt modelId="{E9B742FD-DEE1-8D48-9BEC-A58E77200F19}" type="pres">
      <dgm:prSet presAssocID="{99567C19-EB74-B44A-8432-B1F0DD28D6EA}" presName="Name30" presStyleCnt="0"/>
      <dgm:spPr/>
    </dgm:pt>
    <dgm:pt modelId="{5543EF98-58A6-1740-9572-10004F37284B}" type="pres">
      <dgm:prSet presAssocID="{99567C19-EB74-B44A-8432-B1F0DD28D6EA}" presName="level2Shape" presStyleLbl="node2" presStyleIdx="1" presStyleCnt="2"/>
      <dgm:spPr/>
      <dgm:t>
        <a:bodyPr/>
        <a:lstStyle/>
        <a:p>
          <a:endParaRPr lang="en-US"/>
        </a:p>
      </dgm:t>
    </dgm:pt>
    <dgm:pt modelId="{2CAD5500-7465-6E48-9E92-B1F3BCF860EE}" type="pres">
      <dgm:prSet presAssocID="{99567C19-EB74-B44A-8432-B1F0DD28D6EA}" presName="hierChild3" presStyleCnt="0"/>
      <dgm:spPr/>
    </dgm:pt>
    <dgm:pt modelId="{D2DE9115-7752-F74C-9AF9-6DC79CA9D5D3}" type="pres">
      <dgm:prSet presAssocID="{C1217F79-FCD4-1A48-9F6A-97FEA6BAA6C1}" presName="Name25" presStyleLbl="parChTrans1D3" presStyleIdx="1" presStyleCnt="2"/>
      <dgm:spPr/>
      <dgm:t>
        <a:bodyPr/>
        <a:lstStyle/>
        <a:p>
          <a:endParaRPr lang="en-US"/>
        </a:p>
      </dgm:t>
    </dgm:pt>
    <dgm:pt modelId="{FFCCAE43-27BF-3844-8965-9732DAA90DB3}" type="pres">
      <dgm:prSet presAssocID="{C1217F79-FCD4-1A48-9F6A-97FEA6BAA6C1}" presName="connTx" presStyleLbl="parChTrans1D3" presStyleIdx="1" presStyleCnt="2"/>
      <dgm:spPr/>
      <dgm:t>
        <a:bodyPr/>
        <a:lstStyle/>
        <a:p>
          <a:endParaRPr lang="en-US"/>
        </a:p>
      </dgm:t>
    </dgm:pt>
    <dgm:pt modelId="{14182619-51C6-8347-A54E-F40E8FEEE0FE}" type="pres">
      <dgm:prSet presAssocID="{B3B13BB5-FF33-E040-A82C-705758A22F74}" presName="Name30" presStyleCnt="0"/>
      <dgm:spPr/>
    </dgm:pt>
    <dgm:pt modelId="{2B7357F5-A639-3743-9BD8-67236387F495}" type="pres">
      <dgm:prSet presAssocID="{B3B13BB5-FF33-E040-A82C-705758A22F74}" presName="level2Shape" presStyleLbl="node3" presStyleIdx="1" presStyleCnt="2" custLinFactNeighborY="-58441"/>
      <dgm:spPr/>
      <dgm:t>
        <a:bodyPr/>
        <a:lstStyle/>
        <a:p>
          <a:endParaRPr lang="en-US"/>
        </a:p>
      </dgm:t>
    </dgm:pt>
    <dgm:pt modelId="{AE20CF44-5AD8-8D4D-B9C3-C6A41310FB84}" type="pres">
      <dgm:prSet presAssocID="{B3B13BB5-FF33-E040-A82C-705758A22F74}" presName="hierChild3" presStyleCnt="0"/>
      <dgm:spPr/>
    </dgm:pt>
    <dgm:pt modelId="{BC9BE3D8-4C8F-C049-B91A-FFA0974CEF55}" type="pres">
      <dgm:prSet presAssocID="{82F7E074-66FF-EF49-AE7F-6DCF2CFF986F}" presName="Name25" presStyleLbl="parChTrans1D4" presStyleIdx="1" presStyleCnt="3"/>
      <dgm:spPr/>
      <dgm:t>
        <a:bodyPr/>
        <a:lstStyle/>
        <a:p>
          <a:endParaRPr lang="en-US"/>
        </a:p>
      </dgm:t>
    </dgm:pt>
    <dgm:pt modelId="{892281BB-AF5D-934D-A7B9-4511F97A663D}" type="pres">
      <dgm:prSet presAssocID="{82F7E074-66FF-EF49-AE7F-6DCF2CFF986F}" presName="connTx" presStyleLbl="parChTrans1D4" presStyleIdx="1" presStyleCnt="3"/>
      <dgm:spPr/>
      <dgm:t>
        <a:bodyPr/>
        <a:lstStyle/>
        <a:p>
          <a:endParaRPr lang="en-US"/>
        </a:p>
      </dgm:t>
    </dgm:pt>
    <dgm:pt modelId="{C3C1D5CE-9123-CF42-B499-EB37A371FA1D}" type="pres">
      <dgm:prSet presAssocID="{BF1BCDA5-EF67-6745-8E04-A579ABEE6146}" presName="Name30" presStyleCnt="0"/>
      <dgm:spPr/>
    </dgm:pt>
    <dgm:pt modelId="{76BC2D62-6BF8-A048-BA2B-7BC502D31F97}" type="pres">
      <dgm:prSet presAssocID="{BF1BCDA5-EF67-6745-8E04-A579ABEE6146}" presName="level2Shape" presStyleLbl="node4" presStyleIdx="1" presStyleCnt="3" custLinFactNeighborY="13366"/>
      <dgm:spPr/>
      <dgm:t>
        <a:bodyPr/>
        <a:lstStyle/>
        <a:p>
          <a:endParaRPr lang="en-US"/>
        </a:p>
      </dgm:t>
    </dgm:pt>
    <dgm:pt modelId="{16764178-AE04-6741-A8DA-E8703C9A52EF}" type="pres">
      <dgm:prSet presAssocID="{BF1BCDA5-EF67-6745-8E04-A579ABEE6146}" presName="hierChild3" presStyleCnt="0"/>
      <dgm:spPr/>
    </dgm:pt>
    <dgm:pt modelId="{C2B5CDC2-14DE-2B44-B44A-64AEBAA91A86}" type="pres">
      <dgm:prSet presAssocID="{07EE768C-1A64-8444-BB7A-96745A1123DE}" presName="Name25" presStyleLbl="parChTrans1D4" presStyleIdx="2" presStyleCnt="3"/>
      <dgm:spPr/>
      <dgm:t>
        <a:bodyPr/>
        <a:lstStyle/>
        <a:p>
          <a:endParaRPr lang="en-US"/>
        </a:p>
      </dgm:t>
    </dgm:pt>
    <dgm:pt modelId="{DFA40253-8301-DC4F-964D-C583679E7CE2}" type="pres">
      <dgm:prSet presAssocID="{07EE768C-1A64-8444-BB7A-96745A1123DE}" presName="connTx" presStyleLbl="parChTrans1D4" presStyleIdx="2" presStyleCnt="3"/>
      <dgm:spPr/>
      <dgm:t>
        <a:bodyPr/>
        <a:lstStyle/>
        <a:p>
          <a:endParaRPr lang="en-US"/>
        </a:p>
      </dgm:t>
    </dgm:pt>
    <dgm:pt modelId="{78047596-EF79-EA4D-88BA-2D7B65B189E8}" type="pres">
      <dgm:prSet presAssocID="{AA8137CE-D2C1-824A-80A1-894948B6110B}" presName="Name30" presStyleCnt="0"/>
      <dgm:spPr/>
    </dgm:pt>
    <dgm:pt modelId="{CBF060D6-FA9C-CA4B-BF92-1EA718CF136C}" type="pres">
      <dgm:prSet presAssocID="{AA8137CE-D2C1-824A-80A1-894948B6110B}" presName="level2Shape" presStyleLbl="node4" presStyleIdx="2" presStyleCnt="3" custScaleY="73169" custLinFactNeighborX="-171" custLinFactNeighborY="-50389"/>
      <dgm:spPr/>
      <dgm:t>
        <a:bodyPr/>
        <a:lstStyle/>
        <a:p>
          <a:endParaRPr lang="en-US"/>
        </a:p>
      </dgm:t>
    </dgm:pt>
    <dgm:pt modelId="{2D9C21C1-10A9-9A4E-89EB-0FCA8B4DB26E}" type="pres">
      <dgm:prSet presAssocID="{AA8137CE-D2C1-824A-80A1-894948B6110B}" presName="hierChild3" presStyleCnt="0"/>
      <dgm:spPr/>
    </dgm:pt>
    <dgm:pt modelId="{F0255B10-82C7-F84D-887A-97ECFB7168B4}" type="pres">
      <dgm:prSet presAssocID="{0213975A-EF60-324A-9AA2-22D4E534F8FD}" presName="bgShapesFlow" presStyleCnt="0"/>
      <dgm:spPr/>
    </dgm:pt>
    <dgm:pt modelId="{B984BD34-7B59-6640-A43D-558EF34AF601}" type="pres">
      <dgm:prSet presAssocID="{64C46DA5-AF88-8344-8104-27815F9249EF}" presName="rectComp" presStyleCnt="0"/>
      <dgm:spPr/>
    </dgm:pt>
    <dgm:pt modelId="{4D1B48A8-423E-3247-885F-6EEE1DA9601C}" type="pres">
      <dgm:prSet presAssocID="{64C46DA5-AF88-8344-8104-27815F9249EF}" presName="bgRect" presStyleLbl="bgShp" presStyleIdx="0" presStyleCnt="5"/>
      <dgm:spPr/>
      <dgm:t>
        <a:bodyPr/>
        <a:lstStyle/>
        <a:p>
          <a:endParaRPr lang="en-US"/>
        </a:p>
      </dgm:t>
    </dgm:pt>
    <dgm:pt modelId="{04F178C5-1B2B-FA44-9D1F-96E2290A3AE9}" type="pres">
      <dgm:prSet presAssocID="{64C46DA5-AF88-8344-8104-27815F9249EF}" presName="bgRectTx" presStyleLbl="bgShp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DF52A1-170E-8041-BEF5-D5B7EDF20728}" type="pres">
      <dgm:prSet presAssocID="{64C46DA5-AF88-8344-8104-27815F9249EF}" presName="spComp" presStyleCnt="0"/>
      <dgm:spPr/>
    </dgm:pt>
    <dgm:pt modelId="{19A4B505-DFD7-0848-9C50-B47B4F43EB3C}" type="pres">
      <dgm:prSet presAssocID="{64C46DA5-AF88-8344-8104-27815F9249EF}" presName="hSp" presStyleCnt="0"/>
      <dgm:spPr/>
    </dgm:pt>
    <dgm:pt modelId="{F7B3CCEC-5698-814C-9434-EB577C10A9F3}" type="pres">
      <dgm:prSet presAssocID="{A8ABB699-70BF-AE4D-834E-1AFEA56CF666}" presName="rectComp" presStyleCnt="0"/>
      <dgm:spPr/>
    </dgm:pt>
    <dgm:pt modelId="{3AEF596D-BE94-B247-B97B-9B58DD6B6E99}" type="pres">
      <dgm:prSet presAssocID="{A8ABB699-70BF-AE4D-834E-1AFEA56CF666}" presName="bgRect" presStyleLbl="bgShp" presStyleIdx="1" presStyleCnt="5"/>
      <dgm:spPr/>
      <dgm:t>
        <a:bodyPr/>
        <a:lstStyle/>
        <a:p>
          <a:endParaRPr lang="en-US"/>
        </a:p>
      </dgm:t>
    </dgm:pt>
    <dgm:pt modelId="{7F0C49C1-A87B-D541-A7B5-524D456B4CD6}" type="pres">
      <dgm:prSet presAssocID="{A8ABB699-70BF-AE4D-834E-1AFEA56CF666}" presName="bgRectTx" presStyleLbl="bgShp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C5A51F-6D51-D74E-B33C-3EDFE8BAF309}" type="pres">
      <dgm:prSet presAssocID="{A8ABB699-70BF-AE4D-834E-1AFEA56CF666}" presName="spComp" presStyleCnt="0"/>
      <dgm:spPr/>
    </dgm:pt>
    <dgm:pt modelId="{651AA35A-5D9A-034E-81E7-2F1436AC82F9}" type="pres">
      <dgm:prSet presAssocID="{A8ABB699-70BF-AE4D-834E-1AFEA56CF666}" presName="hSp" presStyleCnt="0"/>
      <dgm:spPr/>
    </dgm:pt>
    <dgm:pt modelId="{028198AA-3443-364D-9214-F93837F65CE5}" type="pres">
      <dgm:prSet presAssocID="{6326A3EA-58EF-7646-9736-D33172E2D3A2}" presName="rectComp" presStyleCnt="0"/>
      <dgm:spPr/>
    </dgm:pt>
    <dgm:pt modelId="{690CB09D-DBF7-B545-BB1B-F04634425A38}" type="pres">
      <dgm:prSet presAssocID="{6326A3EA-58EF-7646-9736-D33172E2D3A2}" presName="bgRect" presStyleLbl="bgShp" presStyleIdx="2" presStyleCnt="5"/>
      <dgm:spPr/>
      <dgm:t>
        <a:bodyPr/>
        <a:lstStyle/>
        <a:p>
          <a:endParaRPr lang="en-US"/>
        </a:p>
      </dgm:t>
    </dgm:pt>
    <dgm:pt modelId="{9EFBC4FC-EF68-584B-B892-CBBA2CF87C82}" type="pres">
      <dgm:prSet presAssocID="{6326A3EA-58EF-7646-9736-D33172E2D3A2}" presName="bgRectTx" presStyleLbl="bgShp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74C46F-023D-4B49-9ABF-5A114FA84FE2}" type="pres">
      <dgm:prSet presAssocID="{6326A3EA-58EF-7646-9736-D33172E2D3A2}" presName="spComp" presStyleCnt="0"/>
      <dgm:spPr/>
    </dgm:pt>
    <dgm:pt modelId="{4235919C-E282-B746-AFA4-B96ED7051176}" type="pres">
      <dgm:prSet presAssocID="{6326A3EA-58EF-7646-9736-D33172E2D3A2}" presName="hSp" presStyleCnt="0"/>
      <dgm:spPr/>
    </dgm:pt>
    <dgm:pt modelId="{172ABDE0-13C7-084A-98B2-679C279EA024}" type="pres">
      <dgm:prSet presAssocID="{528AB6CF-AA48-504F-925A-31C91FA375B9}" presName="rectComp" presStyleCnt="0"/>
      <dgm:spPr/>
    </dgm:pt>
    <dgm:pt modelId="{1C9F51DB-7368-CB4A-9F54-500D6F99DCDC}" type="pres">
      <dgm:prSet presAssocID="{528AB6CF-AA48-504F-925A-31C91FA375B9}" presName="bgRect" presStyleLbl="bgShp" presStyleIdx="3" presStyleCnt="5"/>
      <dgm:spPr/>
      <dgm:t>
        <a:bodyPr/>
        <a:lstStyle/>
        <a:p>
          <a:endParaRPr lang="en-US"/>
        </a:p>
      </dgm:t>
    </dgm:pt>
    <dgm:pt modelId="{854D7730-0FC9-644F-8EEC-4A0BEA68BAE4}" type="pres">
      <dgm:prSet presAssocID="{528AB6CF-AA48-504F-925A-31C91FA375B9}" presName="bgRectTx" presStyleLbl="bgShp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913CC7-8494-DF45-AE87-5718C046AD3A}" type="pres">
      <dgm:prSet presAssocID="{528AB6CF-AA48-504F-925A-31C91FA375B9}" presName="spComp" presStyleCnt="0"/>
      <dgm:spPr/>
    </dgm:pt>
    <dgm:pt modelId="{04F4EE29-D7DB-D349-AA1A-353F2CCB04EE}" type="pres">
      <dgm:prSet presAssocID="{528AB6CF-AA48-504F-925A-31C91FA375B9}" presName="hSp" presStyleCnt="0"/>
      <dgm:spPr/>
    </dgm:pt>
    <dgm:pt modelId="{4088FF01-33C8-3F4D-A3A1-57784BB0B7A4}" type="pres">
      <dgm:prSet presAssocID="{4D7858C2-5481-4D47-B7D7-00B013849D36}" presName="rectComp" presStyleCnt="0"/>
      <dgm:spPr/>
    </dgm:pt>
    <dgm:pt modelId="{EDD1C16A-D89E-0847-8EDC-37CB6F4C12EB}" type="pres">
      <dgm:prSet presAssocID="{4D7858C2-5481-4D47-B7D7-00B013849D36}" presName="bgRect" presStyleLbl="bgShp" presStyleIdx="4" presStyleCnt="5"/>
      <dgm:spPr/>
      <dgm:t>
        <a:bodyPr/>
        <a:lstStyle/>
        <a:p>
          <a:endParaRPr lang="en-US"/>
        </a:p>
      </dgm:t>
    </dgm:pt>
    <dgm:pt modelId="{C5943641-5833-6841-9D83-CBEE12D48965}" type="pres">
      <dgm:prSet presAssocID="{4D7858C2-5481-4D47-B7D7-00B013849D36}" presName="bgRectTx" presStyleLbl="bgShp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FC9DD07-217B-E24F-9855-D5C91A1C4127}" srcId="{0213975A-EF60-324A-9AA2-22D4E534F8FD}" destId="{8FF656E5-C2C6-8043-ABF6-2713E678C8B0}" srcOrd="0" destOrd="0" parTransId="{4CB1EDDA-B0A0-5349-A9EC-11B46DB89AEA}" sibTransId="{9A352D5C-A159-B64E-A183-53E845A1B295}"/>
    <dgm:cxn modelId="{83EF2D37-5611-BA4C-9297-027F0B5157FD}" srcId="{8FF656E5-C2C6-8043-ABF6-2713E678C8B0}" destId="{99567C19-EB74-B44A-8432-B1F0DD28D6EA}" srcOrd="1" destOrd="0" parTransId="{6A80372B-35D5-4F49-82B3-9A4A11A3A3AB}" sibTransId="{B31A83F3-7B5A-5542-80F9-410E32D454A3}"/>
    <dgm:cxn modelId="{CE1DDFA5-0126-324E-8260-644247E70C58}" type="presOf" srcId="{6A80372B-35D5-4F49-82B3-9A4A11A3A3AB}" destId="{D49246BB-DC4A-314E-A0C4-427392C1CC69}" srcOrd="1" destOrd="0" presId="urn:microsoft.com/office/officeart/2005/8/layout/hierarchy5"/>
    <dgm:cxn modelId="{66303276-8E3C-6D4A-A8BA-BF83F08F9C2A}" type="presOf" srcId="{C1217F79-FCD4-1A48-9F6A-97FEA6BAA6C1}" destId="{FFCCAE43-27BF-3844-8965-9732DAA90DB3}" srcOrd="1" destOrd="0" presId="urn:microsoft.com/office/officeart/2005/8/layout/hierarchy5"/>
    <dgm:cxn modelId="{86E034EB-EBCD-F74B-A72A-B0E238D5FC5C}" type="presOf" srcId="{6F4F2452-62C4-B54C-A4A3-0F800E9499BC}" destId="{F295C598-5C07-BE4B-9F16-40EAEBF38463}" srcOrd="1" destOrd="0" presId="urn:microsoft.com/office/officeart/2005/8/layout/hierarchy5"/>
    <dgm:cxn modelId="{3E0371B5-FAB9-1D46-88E5-F265056B03E9}" type="presOf" srcId="{A8ABB699-70BF-AE4D-834E-1AFEA56CF666}" destId="{7F0C49C1-A87B-D541-A7B5-524D456B4CD6}" srcOrd="1" destOrd="0" presId="urn:microsoft.com/office/officeart/2005/8/layout/hierarchy5"/>
    <dgm:cxn modelId="{DEBC9069-8705-C64D-8CEE-A5FEF68B1865}" type="presOf" srcId="{64C46DA5-AF88-8344-8104-27815F9249EF}" destId="{4D1B48A8-423E-3247-885F-6EEE1DA9601C}" srcOrd="0" destOrd="0" presId="urn:microsoft.com/office/officeart/2005/8/layout/hierarchy5"/>
    <dgm:cxn modelId="{86BF4E92-44F3-DB45-967B-902EE628AB32}" srcId="{BF1BCDA5-EF67-6745-8E04-A579ABEE6146}" destId="{AA8137CE-D2C1-824A-80A1-894948B6110B}" srcOrd="0" destOrd="0" parTransId="{07EE768C-1A64-8444-BB7A-96745A1123DE}" sibTransId="{43B7ADF0-44C8-234E-BFB5-F823749E9E6A}"/>
    <dgm:cxn modelId="{04CD82D6-C1F5-9545-8CEC-16C0DBB0FDC3}" type="presOf" srcId="{219FB208-B29D-864F-893B-43663B3DAF80}" destId="{F8AB6311-CAA6-1F42-A3F5-7F5C222E1965}" srcOrd="1" destOrd="0" presId="urn:microsoft.com/office/officeart/2005/8/layout/hierarchy5"/>
    <dgm:cxn modelId="{38F21D85-2A87-F848-923A-2F52586087C5}" type="presOf" srcId="{6A80372B-35D5-4F49-82B3-9A4A11A3A3AB}" destId="{9AFAF636-8F88-0143-B7AD-49DE2CCFF665}" srcOrd="0" destOrd="0" presId="urn:microsoft.com/office/officeart/2005/8/layout/hierarchy5"/>
    <dgm:cxn modelId="{88F44BF8-AACB-3248-90D8-B306C833029C}" type="presOf" srcId="{9A0C8EAF-B2DE-E54A-A748-C085307077EC}" destId="{DE73D3E6-2F2F-1F4B-AD69-4D6CF0A984D9}" srcOrd="0" destOrd="0" presId="urn:microsoft.com/office/officeart/2005/8/layout/hierarchy5"/>
    <dgm:cxn modelId="{77A01333-3F91-284E-8123-101E20DDCE8B}" type="presOf" srcId="{6326A3EA-58EF-7646-9736-D33172E2D3A2}" destId="{690CB09D-DBF7-B545-BB1B-F04634425A38}" srcOrd="0" destOrd="0" presId="urn:microsoft.com/office/officeart/2005/8/layout/hierarchy5"/>
    <dgm:cxn modelId="{78CF4557-C076-C144-A1C1-E08B73564054}" type="presOf" srcId="{64C46DA5-AF88-8344-8104-27815F9249EF}" destId="{04F178C5-1B2B-FA44-9D1F-96E2290A3AE9}" srcOrd="1" destOrd="0" presId="urn:microsoft.com/office/officeart/2005/8/layout/hierarchy5"/>
    <dgm:cxn modelId="{A66F1E9B-CC79-F94B-8E6F-A4157FF4C47B}" type="presOf" srcId="{82F7E074-66FF-EF49-AE7F-6DCF2CFF986F}" destId="{BC9BE3D8-4C8F-C049-B91A-FFA0974CEF55}" srcOrd="0" destOrd="0" presId="urn:microsoft.com/office/officeart/2005/8/layout/hierarchy5"/>
    <dgm:cxn modelId="{F7CB5D36-5B92-BC45-95AC-3703C236A0C5}" srcId="{99567C19-EB74-B44A-8432-B1F0DD28D6EA}" destId="{B3B13BB5-FF33-E040-A82C-705758A22F74}" srcOrd="0" destOrd="0" parTransId="{C1217F79-FCD4-1A48-9F6A-97FEA6BAA6C1}" sibTransId="{F8F40E0F-8DCC-FC46-8C78-C2552A0E5B86}"/>
    <dgm:cxn modelId="{D41080B4-3CA9-E74A-9145-AF040FFB24BF}" type="presOf" srcId="{A363079F-2277-6E42-9150-BFED342805AF}" destId="{7C1F253B-BCB5-E84A-9225-C586AAFE87E5}" srcOrd="0" destOrd="0" presId="urn:microsoft.com/office/officeart/2005/8/layout/hierarchy5"/>
    <dgm:cxn modelId="{E6CBF111-5276-8A4E-A313-3B6F0DDB8245}" type="presOf" srcId="{A8ABB699-70BF-AE4D-834E-1AFEA56CF666}" destId="{3AEF596D-BE94-B247-B97B-9B58DD6B6E99}" srcOrd="0" destOrd="0" presId="urn:microsoft.com/office/officeart/2005/8/layout/hierarchy5"/>
    <dgm:cxn modelId="{F3164CB3-1724-7F42-9227-B650DC782BE9}" srcId="{8FF656E5-C2C6-8043-ABF6-2713E678C8B0}" destId="{43629FED-899B-BD4B-90A5-0217337138BE}" srcOrd="0" destOrd="0" parTransId="{6F4F2452-62C4-B54C-A4A3-0F800E9499BC}" sibTransId="{99771E81-9E43-9C44-ABE7-BB6D574F93E3}"/>
    <dgm:cxn modelId="{9BD4C9B1-5541-E84E-BBAE-E0E962960BAA}" type="presOf" srcId="{219FB208-B29D-864F-893B-43663B3DAF80}" destId="{431B18FF-B9DB-F641-A775-1B95C9620C23}" srcOrd="0" destOrd="0" presId="urn:microsoft.com/office/officeart/2005/8/layout/hierarchy5"/>
    <dgm:cxn modelId="{FA9CD965-8300-8748-A99B-02D4D1188896}" type="presOf" srcId="{4D7858C2-5481-4D47-B7D7-00B013849D36}" destId="{EDD1C16A-D89E-0847-8EDC-37CB6F4C12EB}" srcOrd="0" destOrd="0" presId="urn:microsoft.com/office/officeart/2005/8/layout/hierarchy5"/>
    <dgm:cxn modelId="{839B855C-3B39-434B-B808-2BEEE5526647}" srcId="{A363079F-2277-6E42-9150-BFED342805AF}" destId="{9A0C8EAF-B2DE-E54A-A748-C085307077EC}" srcOrd="0" destOrd="0" parTransId="{4A80BE7B-514A-424A-9E7C-A6497D080BC3}" sibTransId="{8EAF1E06-6A19-234E-A7E6-221FDC8F77F4}"/>
    <dgm:cxn modelId="{A03D9410-92A4-CB40-866B-1077810AD246}" type="presOf" srcId="{BF1BCDA5-EF67-6745-8E04-A579ABEE6146}" destId="{76BC2D62-6BF8-A048-BA2B-7BC502D31F97}" srcOrd="0" destOrd="0" presId="urn:microsoft.com/office/officeart/2005/8/layout/hierarchy5"/>
    <dgm:cxn modelId="{13CC06A1-A78D-1445-9A48-6D438E9DEF0C}" type="presOf" srcId="{07EE768C-1A64-8444-BB7A-96745A1123DE}" destId="{C2B5CDC2-14DE-2B44-B44A-64AEBAA91A86}" srcOrd="0" destOrd="0" presId="urn:microsoft.com/office/officeart/2005/8/layout/hierarchy5"/>
    <dgm:cxn modelId="{4D75B624-3C53-F141-8E76-5AA1910F31EE}" srcId="{43629FED-899B-BD4B-90A5-0217337138BE}" destId="{A363079F-2277-6E42-9150-BFED342805AF}" srcOrd="0" destOrd="0" parTransId="{219FB208-B29D-864F-893B-43663B3DAF80}" sibTransId="{625F7C69-FCBF-0F4A-968D-81F3ADA38E1F}"/>
    <dgm:cxn modelId="{0A9DB301-AC42-714D-A0E7-BE4A12B3EC67}" type="presOf" srcId="{528AB6CF-AA48-504F-925A-31C91FA375B9}" destId="{854D7730-0FC9-644F-8EEC-4A0BEA68BAE4}" srcOrd="1" destOrd="0" presId="urn:microsoft.com/office/officeart/2005/8/layout/hierarchy5"/>
    <dgm:cxn modelId="{E9C336CA-0057-4446-B245-99366D111663}" srcId="{0213975A-EF60-324A-9AA2-22D4E534F8FD}" destId="{4D7858C2-5481-4D47-B7D7-00B013849D36}" srcOrd="5" destOrd="0" parTransId="{5A295E96-339F-864C-B2CB-8A71B2304472}" sibTransId="{76FAEA83-B00E-F246-97D1-E3D71CE818AB}"/>
    <dgm:cxn modelId="{F1BE2B8D-D914-5240-A827-D48CD32A77DC}" srcId="{0213975A-EF60-324A-9AA2-22D4E534F8FD}" destId="{528AB6CF-AA48-504F-925A-31C91FA375B9}" srcOrd="4" destOrd="0" parTransId="{9DCE0EC6-F52F-414C-8168-331DF94F9708}" sibTransId="{F552B02F-F579-214C-8363-29A22608BD64}"/>
    <dgm:cxn modelId="{D44A5273-45D0-5B42-A4CC-4411CCC0A662}" type="presOf" srcId="{AA8137CE-D2C1-824A-80A1-894948B6110B}" destId="{CBF060D6-FA9C-CA4B-BF92-1EA718CF136C}" srcOrd="0" destOrd="0" presId="urn:microsoft.com/office/officeart/2005/8/layout/hierarchy5"/>
    <dgm:cxn modelId="{C0594967-2A50-934E-B1EB-D530A70891F4}" srcId="{B3B13BB5-FF33-E040-A82C-705758A22F74}" destId="{BF1BCDA5-EF67-6745-8E04-A579ABEE6146}" srcOrd="0" destOrd="0" parTransId="{82F7E074-66FF-EF49-AE7F-6DCF2CFF986F}" sibTransId="{E67A62B0-D38D-1743-A03D-C6CF49822D73}"/>
    <dgm:cxn modelId="{F8475ABE-AFB7-A94F-A6FC-A5038F97ED87}" type="presOf" srcId="{6326A3EA-58EF-7646-9736-D33172E2D3A2}" destId="{9EFBC4FC-EF68-584B-B892-CBBA2CF87C82}" srcOrd="1" destOrd="0" presId="urn:microsoft.com/office/officeart/2005/8/layout/hierarchy5"/>
    <dgm:cxn modelId="{F31C4D83-AB3D-8F4B-A597-60582FDDB3B6}" type="presOf" srcId="{6F4F2452-62C4-B54C-A4A3-0F800E9499BC}" destId="{AA6F3670-3C6B-9B42-8D80-8371DECA43A4}" srcOrd="0" destOrd="0" presId="urn:microsoft.com/office/officeart/2005/8/layout/hierarchy5"/>
    <dgm:cxn modelId="{32597015-A49B-1B41-A9FF-0A5F9B538A24}" srcId="{0213975A-EF60-324A-9AA2-22D4E534F8FD}" destId="{6326A3EA-58EF-7646-9736-D33172E2D3A2}" srcOrd="3" destOrd="0" parTransId="{0362C7C9-CDA0-3B47-BBAA-63167D3D5CE1}" sibTransId="{6134A4A1-4D24-6F41-B8BF-990F86FE68AD}"/>
    <dgm:cxn modelId="{B919AD7D-DA2C-3841-AFCD-3EB16EC7886F}" type="presOf" srcId="{8FF656E5-C2C6-8043-ABF6-2713E678C8B0}" destId="{512B4971-EA5A-3648-B52B-C09FB411905F}" srcOrd="0" destOrd="0" presId="urn:microsoft.com/office/officeart/2005/8/layout/hierarchy5"/>
    <dgm:cxn modelId="{093F6F21-BE9D-264A-9D23-25B93833980E}" type="presOf" srcId="{C1217F79-FCD4-1A48-9F6A-97FEA6BAA6C1}" destId="{D2DE9115-7752-F74C-9AF9-6DC79CA9D5D3}" srcOrd="0" destOrd="0" presId="urn:microsoft.com/office/officeart/2005/8/layout/hierarchy5"/>
    <dgm:cxn modelId="{9C3D1411-A64A-C743-AF5F-6E876065E3B9}" type="presOf" srcId="{43629FED-899B-BD4B-90A5-0217337138BE}" destId="{DD5585A6-65A9-CD4F-93F5-342EE8260EAF}" srcOrd="0" destOrd="0" presId="urn:microsoft.com/office/officeart/2005/8/layout/hierarchy5"/>
    <dgm:cxn modelId="{DC4B9231-55A3-EF43-BCF3-9226E3A700D2}" type="presOf" srcId="{07EE768C-1A64-8444-BB7A-96745A1123DE}" destId="{DFA40253-8301-DC4F-964D-C583679E7CE2}" srcOrd="1" destOrd="0" presId="urn:microsoft.com/office/officeart/2005/8/layout/hierarchy5"/>
    <dgm:cxn modelId="{A1376919-CF7F-D74C-9C91-E6556D47A2CE}" type="presOf" srcId="{B3B13BB5-FF33-E040-A82C-705758A22F74}" destId="{2B7357F5-A639-3743-9BD8-67236387F495}" srcOrd="0" destOrd="0" presId="urn:microsoft.com/office/officeart/2005/8/layout/hierarchy5"/>
    <dgm:cxn modelId="{65655C0A-7A74-4A42-85F2-3A06BD9222B0}" type="presOf" srcId="{4A80BE7B-514A-424A-9E7C-A6497D080BC3}" destId="{3085DC35-4212-C349-830D-79148B99EDD0}" srcOrd="0" destOrd="0" presId="urn:microsoft.com/office/officeart/2005/8/layout/hierarchy5"/>
    <dgm:cxn modelId="{5116C45E-23E0-DF44-A1AD-79930C8EE50C}" type="presOf" srcId="{4D7858C2-5481-4D47-B7D7-00B013849D36}" destId="{C5943641-5833-6841-9D83-CBEE12D48965}" srcOrd="1" destOrd="0" presId="urn:microsoft.com/office/officeart/2005/8/layout/hierarchy5"/>
    <dgm:cxn modelId="{DE0FDAC9-A00D-AE40-91C3-FBC67B5DAF5E}" type="presOf" srcId="{82F7E074-66FF-EF49-AE7F-6DCF2CFF986F}" destId="{892281BB-AF5D-934D-A7B9-4511F97A663D}" srcOrd="1" destOrd="0" presId="urn:microsoft.com/office/officeart/2005/8/layout/hierarchy5"/>
    <dgm:cxn modelId="{F6A1AB6A-B59C-A54D-8CDA-EE3C1C4846B7}" type="presOf" srcId="{99567C19-EB74-B44A-8432-B1F0DD28D6EA}" destId="{5543EF98-58A6-1740-9572-10004F37284B}" srcOrd="0" destOrd="0" presId="urn:microsoft.com/office/officeart/2005/8/layout/hierarchy5"/>
    <dgm:cxn modelId="{0F117964-E8C3-244C-A5AE-39EDC6ED4407}" type="presOf" srcId="{4A80BE7B-514A-424A-9E7C-A6497D080BC3}" destId="{C356498D-56B8-7E42-8B17-E817F5641C1F}" srcOrd="1" destOrd="0" presId="urn:microsoft.com/office/officeart/2005/8/layout/hierarchy5"/>
    <dgm:cxn modelId="{2F944C71-D177-7343-AC6B-7AE86B781256}" type="presOf" srcId="{528AB6CF-AA48-504F-925A-31C91FA375B9}" destId="{1C9F51DB-7368-CB4A-9F54-500D6F99DCDC}" srcOrd="0" destOrd="0" presId="urn:microsoft.com/office/officeart/2005/8/layout/hierarchy5"/>
    <dgm:cxn modelId="{42CAEFC3-D545-2941-BB31-D80CA2BA55D2}" srcId="{0213975A-EF60-324A-9AA2-22D4E534F8FD}" destId="{64C46DA5-AF88-8344-8104-27815F9249EF}" srcOrd="1" destOrd="0" parTransId="{7F9A52A8-6FD9-AE49-8EE9-2A947E241DDA}" sibTransId="{86B57B18-C69D-C240-BEF6-B1629D4927A1}"/>
    <dgm:cxn modelId="{93CA461A-628C-D34F-B917-03DD2998A354}" type="presOf" srcId="{0213975A-EF60-324A-9AA2-22D4E534F8FD}" destId="{8D65DA44-4DB7-244F-8D43-14AE66E3B82C}" srcOrd="0" destOrd="0" presId="urn:microsoft.com/office/officeart/2005/8/layout/hierarchy5"/>
    <dgm:cxn modelId="{A563D7FE-43FC-CD42-94FB-E8CD5C1CB01F}" srcId="{0213975A-EF60-324A-9AA2-22D4E534F8FD}" destId="{A8ABB699-70BF-AE4D-834E-1AFEA56CF666}" srcOrd="2" destOrd="0" parTransId="{77435C0E-667F-0E49-BDC1-629C1CD20BE0}" sibTransId="{6D5FCC0F-C470-3945-9BAF-279630AADCEC}"/>
    <dgm:cxn modelId="{CE9F7B65-C337-BF45-9C9D-DB7F6F0400F0}" type="presParOf" srcId="{8D65DA44-4DB7-244F-8D43-14AE66E3B82C}" destId="{8A97298A-3DC1-F34E-AB74-A2C488B2D52B}" srcOrd="0" destOrd="0" presId="urn:microsoft.com/office/officeart/2005/8/layout/hierarchy5"/>
    <dgm:cxn modelId="{2847AC17-E1E6-D543-80A8-B04ACFB16A56}" type="presParOf" srcId="{8A97298A-3DC1-F34E-AB74-A2C488B2D52B}" destId="{5641BC69-BCEE-5448-94AF-8853688BD646}" srcOrd="0" destOrd="0" presId="urn:microsoft.com/office/officeart/2005/8/layout/hierarchy5"/>
    <dgm:cxn modelId="{BDD1B8BA-6C21-1C41-A846-C6D0E01EAD24}" type="presParOf" srcId="{8A97298A-3DC1-F34E-AB74-A2C488B2D52B}" destId="{7BD39BD6-AF2C-F54F-9A22-B504166723D5}" srcOrd="1" destOrd="0" presId="urn:microsoft.com/office/officeart/2005/8/layout/hierarchy5"/>
    <dgm:cxn modelId="{1F2D717B-C0EF-B34C-B009-D9D0CEB9CECF}" type="presParOf" srcId="{7BD39BD6-AF2C-F54F-9A22-B504166723D5}" destId="{4B491E8F-D09F-5444-A1DA-7D5F375FAB28}" srcOrd="0" destOrd="0" presId="urn:microsoft.com/office/officeart/2005/8/layout/hierarchy5"/>
    <dgm:cxn modelId="{6C153CBE-627C-1245-82F8-262B0718817E}" type="presParOf" srcId="{4B491E8F-D09F-5444-A1DA-7D5F375FAB28}" destId="{512B4971-EA5A-3648-B52B-C09FB411905F}" srcOrd="0" destOrd="0" presId="urn:microsoft.com/office/officeart/2005/8/layout/hierarchy5"/>
    <dgm:cxn modelId="{A85361C9-59A7-1746-B65A-A8B216603391}" type="presParOf" srcId="{4B491E8F-D09F-5444-A1DA-7D5F375FAB28}" destId="{589506A6-A829-8E4B-B0C2-5179D5FD6676}" srcOrd="1" destOrd="0" presId="urn:microsoft.com/office/officeart/2005/8/layout/hierarchy5"/>
    <dgm:cxn modelId="{A6163D77-F793-364E-969B-ACB9289C4C1F}" type="presParOf" srcId="{589506A6-A829-8E4B-B0C2-5179D5FD6676}" destId="{AA6F3670-3C6B-9B42-8D80-8371DECA43A4}" srcOrd="0" destOrd="0" presId="urn:microsoft.com/office/officeart/2005/8/layout/hierarchy5"/>
    <dgm:cxn modelId="{5B1AEE50-CBC6-A04E-B71B-EF6357568613}" type="presParOf" srcId="{AA6F3670-3C6B-9B42-8D80-8371DECA43A4}" destId="{F295C598-5C07-BE4B-9F16-40EAEBF38463}" srcOrd="0" destOrd="0" presId="urn:microsoft.com/office/officeart/2005/8/layout/hierarchy5"/>
    <dgm:cxn modelId="{0BC1710B-2382-C145-A80D-8C1A32341D00}" type="presParOf" srcId="{589506A6-A829-8E4B-B0C2-5179D5FD6676}" destId="{5B1497B3-AF5C-9C48-9A12-49925D2952F2}" srcOrd="1" destOrd="0" presId="urn:microsoft.com/office/officeart/2005/8/layout/hierarchy5"/>
    <dgm:cxn modelId="{35DA329D-7B3B-6C44-98D2-EEAA8EC33985}" type="presParOf" srcId="{5B1497B3-AF5C-9C48-9A12-49925D2952F2}" destId="{DD5585A6-65A9-CD4F-93F5-342EE8260EAF}" srcOrd="0" destOrd="0" presId="urn:microsoft.com/office/officeart/2005/8/layout/hierarchy5"/>
    <dgm:cxn modelId="{DA25065E-E40A-2D4E-BB93-07D8E1596060}" type="presParOf" srcId="{5B1497B3-AF5C-9C48-9A12-49925D2952F2}" destId="{E22221AB-B6B7-4F46-982A-3C6EB74225EF}" srcOrd="1" destOrd="0" presId="urn:microsoft.com/office/officeart/2005/8/layout/hierarchy5"/>
    <dgm:cxn modelId="{BB178184-F4A5-3444-A133-4F31B1FD3B4C}" type="presParOf" srcId="{E22221AB-B6B7-4F46-982A-3C6EB74225EF}" destId="{431B18FF-B9DB-F641-A775-1B95C9620C23}" srcOrd="0" destOrd="0" presId="urn:microsoft.com/office/officeart/2005/8/layout/hierarchy5"/>
    <dgm:cxn modelId="{934E6874-FF11-8E42-9931-FA39BAB07B7C}" type="presParOf" srcId="{431B18FF-B9DB-F641-A775-1B95C9620C23}" destId="{F8AB6311-CAA6-1F42-A3F5-7F5C222E1965}" srcOrd="0" destOrd="0" presId="urn:microsoft.com/office/officeart/2005/8/layout/hierarchy5"/>
    <dgm:cxn modelId="{51C51692-A212-DF4C-8B31-FFE90C97C174}" type="presParOf" srcId="{E22221AB-B6B7-4F46-982A-3C6EB74225EF}" destId="{EA14E386-4801-1B41-A788-9C7BFCE20F57}" srcOrd="1" destOrd="0" presId="urn:microsoft.com/office/officeart/2005/8/layout/hierarchy5"/>
    <dgm:cxn modelId="{499F054E-3E97-9E49-BC9A-AE9698692E25}" type="presParOf" srcId="{EA14E386-4801-1B41-A788-9C7BFCE20F57}" destId="{7C1F253B-BCB5-E84A-9225-C586AAFE87E5}" srcOrd="0" destOrd="0" presId="urn:microsoft.com/office/officeart/2005/8/layout/hierarchy5"/>
    <dgm:cxn modelId="{5499B893-DFC7-1B47-B15C-B0F0D159E2BE}" type="presParOf" srcId="{EA14E386-4801-1B41-A788-9C7BFCE20F57}" destId="{54152C89-30EB-F246-9193-FCC6DDFF3705}" srcOrd="1" destOrd="0" presId="urn:microsoft.com/office/officeart/2005/8/layout/hierarchy5"/>
    <dgm:cxn modelId="{EE662A51-CEA5-1E4A-9FDE-2F99E0FF588F}" type="presParOf" srcId="{54152C89-30EB-F246-9193-FCC6DDFF3705}" destId="{3085DC35-4212-C349-830D-79148B99EDD0}" srcOrd="0" destOrd="0" presId="urn:microsoft.com/office/officeart/2005/8/layout/hierarchy5"/>
    <dgm:cxn modelId="{19C0D99F-D95A-294F-9BBA-F1F994A4D76E}" type="presParOf" srcId="{3085DC35-4212-C349-830D-79148B99EDD0}" destId="{C356498D-56B8-7E42-8B17-E817F5641C1F}" srcOrd="0" destOrd="0" presId="urn:microsoft.com/office/officeart/2005/8/layout/hierarchy5"/>
    <dgm:cxn modelId="{B9A4BC74-8052-EB47-AF3B-8375283D1E51}" type="presParOf" srcId="{54152C89-30EB-F246-9193-FCC6DDFF3705}" destId="{67712371-229B-C744-BD8D-01C56E6405B9}" srcOrd="1" destOrd="0" presId="urn:microsoft.com/office/officeart/2005/8/layout/hierarchy5"/>
    <dgm:cxn modelId="{8178B5CC-38B3-E34F-B605-EE9D667F3AC8}" type="presParOf" srcId="{67712371-229B-C744-BD8D-01C56E6405B9}" destId="{DE73D3E6-2F2F-1F4B-AD69-4D6CF0A984D9}" srcOrd="0" destOrd="0" presId="urn:microsoft.com/office/officeart/2005/8/layout/hierarchy5"/>
    <dgm:cxn modelId="{04882B1A-628F-F04D-AFF1-6F7A1056B2F3}" type="presParOf" srcId="{67712371-229B-C744-BD8D-01C56E6405B9}" destId="{78A4E29E-BC63-CD46-A5E8-7D45B31E1164}" srcOrd="1" destOrd="0" presId="urn:microsoft.com/office/officeart/2005/8/layout/hierarchy5"/>
    <dgm:cxn modelId="{8A8FBC58-262A-3847-9AAD-8C792905FB95}" type="presParOf" srcId="{589506A6-A829-8E4B-B0C2-5179D5FD6676}" destId="{9AFAF636-8F88-0143-B7AD-49DE2CCFF665}" srcOrd="2" destOrd="0" presId="urn:microsoft.com/office/officeart/2005/8/layout/hierarchy5"/>
    <dgm:cxn modelId="{3934974E-2507-4347-A5A6-A796DB445E15}" type="presParOf" srcId="{9AFAF636-8F88-0143-B7AD-49DE2CCFF665}" destId="{D49246BB-DC4A-314E-A0C4-427392C1CC69}" srcOrd="0" destOrd="0" presId="urn:microsoft.com/office/officeart/2005/8/layout/hierarchy5"/>
    <dgm:cxn modelId="{2D82EB58-0C10-2D47-9C52-3F93240E4EEE}" type="presParOf" srcId="{589506A6-A829-8E4B-B0C2-5179D5FD6676}" destId="{E9B742FD-DEE1-8D48-9BEC-A58E77200F19}" srcOrd="3" destOrd="0" presId="urn:microsoft.com/office/officeart/2005/8/layout/hierarchy5"/>
    <dgm:cxn modelId="{683D380E-F193-E64E-8CA4-F618711C2E06}" type="presParOf" srcId="{E9B742FD-DEE1-8D48-9BEC-A58E77200F19}" destId="{5543EF98-58A6-1740-9572-10004F37284B}" srcOrd="0" destOrd="0" presId="urn:microsoft.com/office/officeart/2005/8/layout/hierarchy5"/>
    <dgm:cxn modelId="{623847EB-7875-CE46-A14C-94C8A770E282}" type="presParOf" srcId="{E9B742FD-DEE1-8D48-9BEC-A58E77200F19}" destId="{2CAD5500-7465-6E48-9E92-B1F3BCF860EE}" srcOrd="1" destOrd="0" presId="urn:microsoft.com/office/officeart/2005/8/layout/hierarchy5"/>
    <dgm:cxn modelId="{948387EA-D7AF-C94E-80A3-E70B8BC196B8}" type="presParOf" srcId="{2CAD5500-7465-6E48-9E92-B1F3BCF860EE}" destId="{D2DE9115-7752-F74C-9AF9-6DC79CA9D5D3}" srcOrd="0" destOrd="0" presId="urn:microsoft.com/office/officeart/2005/8/layout/hierarchy5"/>
    <dgm:cxn modelId="{E60D0AE8-7A5D-2A4F-939D-9166582D3857}" type="presParOf" srcId="{D2DE9115-7752-F74C-9AF9-6DC79CA9D5D3}" destId="{FFCCAE43-27BF-3844-8965-9732DAA90DB3}" srcOrd="0" destOrd="0" presId="urn:microsoft.com/office/officeart/2005/8/layout/hierarchy5"/>
    <dgm:cxn modelId="{B6823102-9B68-214C-92BF-CCD4562B983E}" type="presParOf" srcId="{2CAD5500-7465-6E48-9E92-B1F3BCF860EE}" destId="{14182619-51C6-8347-A54E-F40E8FEEE0FE}" srcOrd="1" destOrd="0" presId="urn:microsoft.com/office/officeart/2005/8/layout/hierarchy5"/>
    <dgm:cxn modelId="{B7FC4AEE-61FE-254F-A429-B85A86496C7A}" type="presParOf" srcId="{14182619-51C6-8347-A54E-F40E8FEEE0FE}" destId="{2B7357F5-A639-3743-9BD8-67236387F495}" srcOrd="0" destOrd="0" presId="urn:microsoft.com/office/officeart/2005/8/layout/hierarchy5"/>
    <dgm:cxn modelId="{E127CB04-42EC-D842-AD94-05D4CA6ED821}" type="presParOf" srcId="{14182619-51C6-8347-A54E-F40E8FEEE0FE}" destId="{AE20CF44-5AD8-8D4D-B9C3-C6A41310FB84}" srcOrd="1" destOrd="0" presId="urn:microsoft.com/office/officeart/2005/8/layout/hierarchy5"/>
    <dgm:cxn modelId="{BEB7CF5F-07B3-564E-8036-9B495FEBC759}" type="presParOf" srcId="{AE20CF44-5AD8-8D4D-B9C3-C6A41310FB84}" destId="{BC9BE3D8-4C8F-C049-B91A-FFA0974CEF55}" srcOrd="0" destOrd="0" presId="urn:microsoft.com/office/officeart/2005/8/layout/hierarchy5"/>
    <dgm:cxn modelId="{5539ECA1-311E-C144-BCAC-4661869578BF}" type="presParOf" srcId="{BC9BE3D8-4C8F-C049-B91A-FFA0974CEF55}" destId="{892281BB-AF5D-934D-A7B9-4511F97A663D}" srcOrd="0" destOrd="0" presId="urn:microsoft.com/office/officeart/2005/8/layout/hierarchy5"/>
    <dgm:cxn modelId="{CD166675-CF94-F34E-9517-0E2A38C58063}" type="presParOf" srcId="{AE20CF44-5AD8-8D4D-B9C3-C6A41310FB84}" destId="{C3C1D5CE-9123-CF42-B499-EB37A371FA1D}" srcOrd="1" destOrd="0" presId="urn:microsoft.com/office/officeart/2005/8/layout/hierarchy5"/>
    <dgm:cxn modelId="{BB9D9067-397B-E148-839B-CBF8C401B182}" type="presParOf" srcId="{C3C1D5CE-9123-CF42-B499-EB37A371FA1D}" destId="{76BC2D62-6BF8-A048-BA2B-7BC502D31F97}" srcOrd="0" destOrd="0" presId="urn:microsoft.com/office/officeart/2005/8/layout/hierarchy5"/>
    <dgm:cxn modelId="{C382C48B-B10E-A044-A92D-2A530C9EBEC4}" type="presParOf" srcId="{C3C1D5CE-9123-CF42-B499-EB37A371FA1D}" destId="{16764178-AE04-6741-A8DA-E8703C9A52EF}" srcOrd="1" destOrd="0" presId="urn:microsoft.com/office/officeart/2005/8/layout/hierarchy5"/>
    <dgm:cxn modelId="{EBD3F377-0C75-064F-BA78-9F4ED6F37D60}" type="presParOf" srcId="{16764178-AE04-6741-A8DA-E8703C9A52EF}" destId="{C2B5CDC2-14DE-2B44-B44A-64AEBAA91A86}" srcOrd="0" destOrd="0" presId="urn:microsoft.com/office/officeart/2005/8/layout/hierarchy5"/>
    <dgm:cxn modelId="{AC59DCF1-1829-CB4C-BDC3-86D5FF4BF13B}" type="presParOf" srcId="{C2B5CDC2-14DE-2B44-B44A-64AEBAA91A86}" destId="{DFA40253-8301-DC4F-964D-C583679E7CE2}" srcOrd="0" destOrd="0" presId="urn:microsoft.com/office/officeart/2005/8/layout/hierarchy5"/>
    <dgm:cxn modelId="{362935A7-8196-DD43-BCF1-2DDD32DDDA74}" type="presParOf" srcId="{16764178-AE04-6741-A8DA-E8703C9A52EF}" destId="{78047596-EF79-EA4D-88BA-2D7B65B189E8}" srcOrd="1" destOrd="0" presId="urn:microsoft.com/office/officeart/2005/8/layout/hierarchy5"/>
    <dgm:cxn modelId="{173325FD-84D7-1541-9B0C-54D21C66EF94}" type="presParOf" srcId="{78047596-EF79-EA4D-88BA-2D7B65B189E8}" destId="{CBF060D6-FA9C-CA4B-BF92-1EA718CF136C}" srcOrd="0" destOrd="0" presId="urn:microsoft.com/office/officeart/2005/8/layout/hierarchy5"/>
    <dgm:cxn modelId="{8F46BA19-6A03-5343-AEFF-6E9B01C096D8}" type="presParOf" srcId="{78047596-EF79-EA4D-88BA-2D7B65B189E8}" destId="{2D9C21C1-10A9-9A4E-89EB-0FCA8B4DB26E}" srcOrd="1" destOrd="0" presId="urn:microsoft.com/office/officeart/2005/8/layout/hierarchy5"/>
    <dgm:cxn modelId="{484616E8-4E8E-2241-B48A-DCE950926D8D}" type="presParOf" srcId="{8D65DA44-4DB7-244F-8D43-14AE66E3B82C}" destId="{F0255B10-82C7-F84D-887A-97ECFB7168B4}" srcOrd="1" destOrd="0" presId="urn:microsoft.com/office/officeart/2005/8/layout/hierarchy5"/>
    <dgm:cxn modelId="{AA3FCEBD-0739-364A-A0BB-DF3FFFD652DB}" type="presParOf" srcId="{F0255B10-82C7-F84D-887A-97ECFB7168B4}" destId="{B984BD34-7B59-6640-A43D-558EF34AF601}" srcOrd="0" destOrd="0" presId="urn:microsoft.com/office/officeart/2005/8/layout/hierarchy5"/>
    <dgm:cxn modelId="{7D3E1B8F-D57A-134A-8913-64761679F6A1}" type="presParOf" srcId="{B984BD34-7B59-6640-A43D-558EF34AF601}" destId="{4D1B48A8-423E-3247-885F-6EEE1DA9601C}" srcOrd="0" destOrd="0" presId="urn:microsoft.com/office/officeart/2005/8/layout/hierarchy5"/>
    <dgm:cxn modelId="{79E8B782-00E3-F140-A6C2-6DAE0B7ACADC}" type="presParOf" srcId="{B984BD34-7B59-6640-A43D-558EF34AF601}" destId="{04F178C5-1B2B-FA44-9D1F-96E2290A3AE9}" srcOrd="1" destOrd="0" presId="urn:microsoft.com/office/officeart/2005/8/layout/hierarchy5"/>
    <dgm:cxn modelId="{9C468735-9CA6-B849-A8AE-C3713EE9CA68}" type="presParOf" srcId="{F0255B10-82C7-F84D-887A-97ECFB7168B4}" destId="{B4DF52A1-170E-8041-BEF5-D5B7EDF20728}" srcOrd="1" destOrd="0" presId="urn:microsoft.com/office/officeart/2005/8/layout/hierarchy5"/>
    <dgm:cxn modelId="{7F70F2A1-497C-0D40-B5E7-9912C94DE73A}" type="presParOf" srcId="{B4DF52A1-170E-8041-BEF5-D5B7EDF20728}" destId="{19A4B505-DFD7-0848-9C50-B47B4F43EB3C}" srcOrd="0" destOrd="0" presId="urn:microsoft.com/office/officeart/2005/8/layout/hierarchy5"/>
    <dgm:cxn modelId="{889DAB3B-74AA-D84B-B1E4-CE4041AF4DDD}" type="presParOf" srcId="{F0255B10-82C7-F84D-887A-97ECFB7168B4}" destId="{F7B3CCEC-5698-814C-9434-EB577C10A9F3}" srcOrd="2" destOrd="0" presId="urn:microsoft.com/office/officeart/2005/8/layout/hierarchy5"/>
    <dgm:cxn modelId="{AF4CFE56-E6FB-4642-9742-186A89C4920B}" type="presParOf" srcId="{F7B3CCEC-5698-814C-9434-EB577C10A9F3}" destId="{3AEF596D-BE94-B247-B97B-9B58DD6B6E99}" srcOrd="0" destOrd="0" presId="urn:microsoft.com/office/officeart/2005/8/layout/hierarchy5"/>
    <dgm:cxn modelId="{E37D9E31-948C-DB40-8DDB-4B2DBF6D404A}" type="presParOf" srcId="{F7B3CCEC-5698-814C-9434-EB577C10A9F3}" destId="{7F0C49C1-A87B-D541-A7B5-524D456B4CD6}" srcOrd="1" destOrd="0" presId="urn:microsoft.com/office/officeart/2005/8/layout/hierarchy5"/>
    <dgm:cxn modelId="{06B9C3A7-25C8-6840-8DA6-14BB7A12C542}" type="presParOf" srcId="{F0255B10-82C7-F84D-887A-97ECFB7168B4}" destId="{9DC5A51F-6D51-D74E-B33C-3EDFE8BAF309}" srcOrd="3" destOrd="0" presId="urn:microsoft.com/office/officeart/2005/8/layout/hierarchy5"/>
    <dgm:cxn modelId="{468D3816-D23F-314B-A97F-3944CC5B5346}" type="presParOf" srcId="{9DC5A51F-6D51-D74E-B33C-3EDFE8BAF309}" destId="{651AA35A-5D9A-034E-81E7-2F1436AC82F9}" srcOrd="0" destOrd="0" presId="urn:microsoft.com/office/officeart/2005/8/layout/hierarchy5"/>
    <dgm:cxn modelId="{1EE79EE8-4BE2-DC4C-9581-A0C0D58500F7}" type="presParOf" srcId="{F0255B10-82C7-F84D-887A-97ECFB7168B4}" destId="{028198AA-3443-364D-9214-F93837F65CE5}" srcOrd="4" destOrd="0" presId="urn:microsoft.com/office/officeart/2005/8/layout/hierarchy5"/>
    <dgm:cxn modelId="{C19F2173-DD30-E04E-8D87-7311EFD17959}" type="presParOf" srcId="{028198AA-3443-364D-9214-F93837F65CE5}" destId="{690CB09D-DBF7-B545-BB1B-F04634425A38}" srcOrd="0" destOrd="0" presId="urn:microsoft.com/office/officeart/2005/8/layout/hierarchy5"/>
    <dgm:cxn modelId="{B27DFFBB-4F47-5C4A-B1B5-804DDB2D0832}" type="presParOf" srcId="{028198AA-3443-364D-9214-F93837F65CE5}" destId="{9EFBC4FC-EF68-584B-B892-CBBA2CF87C82}" srcOrd="1" destOrd="0" presId="urn:microsoft.com/office/officeart/2005/8/layout/hierarchy5"/>
    <dgm:cxn modelId="{6943760C-6FEB-4B44-94E9-AFD292763FF3}" type="presParOf" srcId="{F0255B10-82C7-F84D-887A-97ECFB7168B4}" destId="{2F74C46F-023D-4B49-9ABF-5A114FA84FE2}" srcOrd="5" destOrd="0" presId="urn:microsoft.com/office/officeart/2005/8/layout/hierarchy5"/>
    <dgm:cxn modelId="{ACFFF180-EE22-5B42-B04C-8EE187E18F5B}" type="presParOf" srcId="{2F74C46F-023D-4B49-9ABF-5A114FA84FE2}" destId="{4235919C-E282-B746-AFA4-B96ED7051176}" srcOrd="0" destOrd="0" presId="urn:microsoft.com/office/officeart/2005/8/layout/hierarchy5"/>
    <dgm:cxn modelId="{CD097C7F-F206-374A-891A-AAADD29C6ABF}" type="presParOf" srcId="{F0255B10-82C7-F84D-887A-97ECFB7168B4}" destId="{172ABDE0-13C7-084A-98B2-679C279EA024}" srcOrd="6" destOrd="0" presId="urn:microsoft.com/office/officeart/2005/8/layout/hierarchy5"/>
    <dgm:cxn modelId="{6B762CBD-C529-C741-88A6-EF6F394F782E}" type="presParOf" srcId="{172ABDE0-13C7-084A-98B2-679C279EA024}" destId="{1C9F51DB-7368-CB4A-9F54-500D6F99DCDC}" srcOrd="0" destOrd="0" presId="urn:microsoft.com/office/officeart/2005/8/layout/hierarchy5"/>
    <dgm:cxn modelId="{810FA94F-F2D2-4948-8693-3E984DF48DF9}" type="presParOf" srcId="{172ABDE0-13C7-084A-98B2-679C279EA024}" destId="{854D7730-0FC9-644F-8EEC-4A0BEA68BAE4}" srcOrd="1" destOrd="0" presId="urn:microsoft.com/office/officeart/2005/8/layout/hierarchy5"/>
    <dgm:cxn modelId="{939FAB68-BEFB-874E-8001-B4599FF34CF7}" type="presParOf" srcId="{F0255B10-82C7-F84D-887A-97ECFB7168B4}" destId="{17913CC7-8494-DF45-AE87-5718C046AD3A}" srcOrd="7" destOrd="0" presId="urn:microsoft.com/office/officeart/2005/8/layout/hierarchy5"/>
    <dgm:cxn modelId="{DB21C56F-DEA7-434F-93C2-DB0C97986BDC}" type="presParOf" srcId="{17913CC7-8494-DF45-AE87-5718C046AD3A}" destId="{04F4EE29-D7DB-D349-AA1A-353F2CCB04EE}" srcOrd="0" destOrd="0" presId="urn:microsoft.com/office/officeart/2005/8/layout/hierarchy5"/>
    <dgm:cxn modelId="{FF7B584C-5756-BD49-A8C1-09842CF4E3A6}" type="presParOf" srcId="{F0255B10-82C7-F84D-887A-97ECFB7168B4}" destId="{4088FF01-33C8-3F4D-A3A1-57784BB0B7A4}" srcOrd="8" destOrd="0" presId="urn:microsoft.com/office/officeart/2005/8/layout/hierarchy5"/>
    <dgm:cxn modelId="{366A3196-12FC-9241-92FA-7BBD04D98CF7}" type="presParOf" srcId="{4088FF01-33C8-3F4D-A3A1-57784BB0B7A4}" destId="{EDD1C16A-D89E-0847-8EDC-37CB6F4C12EB}" srcOrd="0" destOrd="0" presId="urn:microsoft.com/office/officeart/2005/8/layout/hierarchy5"/>
    <dgm:cxn modelId="{EA9B4B09-0E3F-2B45-AA2E-27C5178D2FF9}" type="presParOf" srcId="{4088FF01-33C8-3F4D-A3A1-57784BB0B7A4}" destId="{C5943641-5833-6841-9D83-CBEE12D48965}" srcOrd="1" destOrd="0" presId="urn:microsoft.com/office/officeart/2005/8/layout/hierarchy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C3F0D32-5C65-6F43-82F9-26AC6A9196E2}" type="doc">
      <dgm:prSet loTypeId="urn:microsoft.com/office/officeart/2005/8/layout/hierarchy5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177659C-8DB2-E848-820C-2524F7D9A038}">
      <dgm:prSet phldrT="[Text]"/>
      <dgm:spPr/>
      <dgm:t>
        <a:bodyPr/>
        <a:lstStyle/>
        <a:p>
          <a:r>
            <a:rPr lang="en-US" dirty="0" smtClean="0"/>
            <a:t>n=200</a:t>
          </a:r>
          <a:endParaRPr lang="en-US" dirty="0"/>
        </a:p>
      </dgm:t>
    </dgm:pt>
    <dgm:pt modelId="{D211D33E-E281-C146-B76A-8FD097203B26}" type="parTrans" cxnId="{6D5A365A-17D5-D34B-89BE-C713565ED226}">
      <dgm:prSet/>
      <dgm:spPr/>
      <dgm:t>
        <a:bodyPr/>
        <a:lstStyle/>
        <a:p>
          <a:endParaRPr lang="en-US"/>
        </a:p>
      </dgm:t>
    </dgm:pt>
    <dgm:pt modelId="{5189F5D7-0C38-B148-9252-FE5A813212B5}" type="sibTrans" cxnId="{6D5A365A-17D5-D34B-89BE-C713565ED226}">
      <dgm:prSet/>
      <dgm:spPr/>
      <dgm:t>
        <a:bodyPr/>
        <a:lstStyle/>
        <a:p>
          <a:endParaRPr lang="en-US"/>
        </a:p>
      </dgm:t>
    </dgm:pt>
    <dgm:pt modelId="{0B3907A8-472D-074B-BF08-F74C0DC047DE}">
      <dgm:prSet phldrT="[Text]"/>
      <dgm:spPr/>
      <dgm:t>
        <a:bodyPr/>
        <a:lstStyle/>
        <a:p>
          <a:r>
            <a:rPr lang="en-US" dirty="0" smtClean="0"/>
            <a:t>Z=</a:t>
          </a:r>
          <a:r>
            <a:rPr lang="en-US" dirty="0" err="1" smtClean="0"/>
            <a:t>z</a:t>
          </a:r>
          <a:r>
            <a:rPr lang="en-US" baseline="-25000" dirty="0" err="1" smtClean="0"/>
            <a:t>a</a:t>
          </a:r>
          <a:endParaRPr lang="en-US" baseline="-25000" dirty="0" smtClean="0"/>
        </a:p>
        <a:p>
          <a:r>
            <a:rPr lang="en-US" dirty="0" smtClean="0"/>
            <a:t>n=60</a:t>
          </a:r>
          <a:endParaRPr lang="en-US" dirty="0"/>
        </a:p>
      </dgm:t>
    </dgm:pt>
    <dgm:pt modelId="{CD1A394B-EADA-F646-8D4E-E69C3A96000C}" type="parTrans" cxnId="{CE741688-5BEA-5C43-A86F-BD2EAAC38214}">
      <dgm:prSet/>
      <dgm:spPr/>
      <dgm:t>
        <a:bodyPr/>
        <a:lstStyle/>
        <a:p>
          <a:endParaRPr lang="en-US"/>
        </a:p>
      </dgm:t>
    </dgm:pt>
    <dgm:pt modelId="{D8E8910F-A96D-2046-860B-CFA4391653C3}" type="sibTrans" cxnId="{CE741688-5BEA-5C43-A86F-BD2EAAC38214}">
      <dgm:prSet/>
      <dgm:spPr/>
      <dgm:t>
        <a:bodyPr/>
        <a:lstStyle/>
        <a:p>
          <a:endParaRPr lang="en-US"/>
        </a:p>
      </dgm:t>
    </dgm:pt>
    <dgm:pt modelId="{41B196EE-9166-874A-89EA-4E377B476495}">
      <dgm:prSet phldrT="[Text]"/>
      <dgm:spPr>
        <a:solidFill>
          <a:schemeClr val="bg1"/>
        </a:solidFill>
      </dgm:spPr>
      <dgm:t>
        <a:bodyPr/>
        <a:lstStyle/>
        <a:p>
          <a:r>
            <a:rPr lang="en-US" dirty="0" smtClean="0">
              <a:solidFill>
                <a:srgbClr val="FF0000"/>
              </a:solidFill>
            </a:rPr>
            <a:t>Treatment</a:t>
          </a:r>
        </a:p>
        <a:p>
          <a:r>
            <a:rPr lang="en-US" dirty="0" smtClean="0">
              <a:solidFill>
                <a:srgbClr val="FF0000"/>
              </a:solidFill>
            </a:rPr>
            <a:t>n=30</a:t>
          </a:r>
          <a:endParaRPr lang="en-US" dirty="0">
            <a:solidFill>
              <a:srgbClr val="FF0000"/>
            </a:solidFill>
          </a:endParaRPr>
        </a:p>
      </dgm:t>
    </dgm:pt>
    <dgm:pt modelId="{040E057E-8969-4C45-9A39-34B205D1EDDF}" type="parTrans" cxnId="{84D3BE7E-4AD8-1242-8A57-AA8E4A9E6A0B}">
      <dgm:prSet/>
      <dgm:spPr/>
      <dgm:t>
        <a:bodyPr/>
        <a:lstStyle/>
        <a:p>
          <a:endParaRPr lang="en-US"/>
        </a:p>
      </dgm:t>
    </dgm:pt>
    <dgm:pt modelId="{672F89D7-79BB-E54D-8B8B-3108AD1D4CFD}" type="sibTrans" cxnId="{84D3BE7E-4AD8-1242-8A57-AA8E4A9E6A0B}">
      <dgm:prSet/>
      <dgm:spPr/>
      <dgm:t>
        <a:bodyPr/>
        <a:lstStyle/>
        <a:p>
          <a:endParaRPr lang="en-US"/>
        </a:p>
      </dgm:t>
    </dgm:pt>
    <dgm:pt modelId="{E0CE508A-5134-C84E-9E73-A2E98C8DA275}">
      <dgm:prSet phldrT="[Text]"/>
      <dgm:spPr>
        <a:solidFill>
          <a:schemeClr val="bg1"/>
        </a:solidFill>
      </dgm:spPr>
      <dgm:t>
        <a:bodyPr/>
        <a:lstStyle/>
        <a:p>
          <a:r>
            <a:rPr lang="en-US" dirty="0" smtClean="0">
              <a:solidFill>
                <a:srgbClr val="3366FF"/>
              </a:solidFill>
            </a:rPr>
            <a:t>Control</a:t>
          </a:r>
        </a:p>
        <a:p>
          <a:r>
            <a:rPr lang="en-US" dirty="0" smtClean="0">
              <a:solidFill>
                <a:srgbClr val="3366FF"/>
              </a:solidFill>
            </a:rPr>
            <a:t>n=30</a:t>
          </a:r>
          <a:endParaRPr lang="en-US" dirty="0">
            <a:solidFill>
              <a:srgbClr val="3366FF"/>
            </a:solidFill>
          </a:endParaRPr>
        </a:p>
      </dgm:t>
    </dgm:pt>
    <dgm:pt modelId="{1CAFD67D-3C84-3141-928D-E37AF12B4B54}" type="parTrans" cxnId="{0E0628C9-75C5-A44E-9D2C-21AE9BFA2B31}">
      <dgm:prSet/>
      <dgm:spPr/>
      <dgm:t>
        <a:bodyPr/>
        <a:lstStyle/>
        <a:p>
          <a:endParaRPr lang="en-US"/>
        </a:p>
      </dgm:t>
    </dgm:pt>
    <dgm:pt modelId="{E007D3AD-CE3C-B342-91C2-CB99D0478C16}" type="sibTrans" cxnId="{0E0628C9-75C5-A44E-9D2C-21AE9BFA2B31}">
      <dgm:prSet/>
      <dgm:spPr/>
      <dgm:t>
        <a:bodyPr/>
        <a:lstStyle/>
        <a:p>
          <a:endParaRPr lang="en-US"/>
        </a:p>
      </dgm:t>
    </dgm:pt>
    <dgm:pt modelId="{EB509110-A245-7947-8516-0201A15284C3}">
      <dgm:prSet phldrT="[Text]"/>
      <dgm:spPr/>
      <dgm:t>
        <a:bodyPr/>
        <a:lstStyle/>
        <a:p>
          <a:r>
            <a:rPr lang="en-US" dirty="0" smtClean="0"/>
            <a:t>Z=</a:t>
          </a:r>
          <a:r>
            <a:rPr lang="en-US" dirty="0" err="1" smtClean="0"/>
            <a:t>z</a:t>
          </a:r>
          <a:r>
            <a:rPr lang="en-US" baseline="-25000" dirty="0" err="1" smtClean="0"/>
            <a:t>b</a:t>
          </a:r>
          <a:endParaRPr lang="en-US" baseline="-25000" dirty="0" smtClean="0"/>
        </a:p>
        <a:p>
          <a:r>
            <a:rPr lang="en-US" dirty="0" smtClean="0"/>
            <a:t>n=140</a:t>
          </a:r>
          <a:endParaRPr lang="en-US" dirty="0"/>
        </a:p>
      </dgm:t>
    </dgm:pt>
    <dgm:pt modelId="{E5DC0BCF-BDBF-8944-85A7-35616005D03E}" type="parTrans" cxnId="{21D607CA-9503-AD4D-A7FD-9AFEE677880E}">
      <dgm:prSet/>
      <dgm:spPr/>
      <dgm:t>
        <a:bodyPr/>
        <a:lstStyle/>
        <a:p>
          <a:endParaRPr lang="en-US"/>
        </a:p>
      </dgm:t>
    </dgm:pt>
    <dgm:pt modelId="{526B51DD-CA05-F844-A885-69D235B28B85}" type="sibTrans" cxnId="{21D607CA-9503-AD4D-A7FD-9AFEE677880E}">
      <dgm:prSet/>
      <dgm:spPr/>
      <dgm:t>
        <a:bodyPr/>
        <a:lstStyle/>
        <a:p>
          <a:endParaRPr lang="en-US"/>
        </a:p>
      </dgm:t>
    </dgm:pt>
    <dgm:pt modelId="{7A303ACF-767B-7447-8301-F990BDE755AF}">
      <dgm:prSet phldrT="[Text]"/>
      <dgm:spPr>
        <a:solidFill>
          <a:schemeClr val="bg1"/>
        </a:solidFill>
      </dgm:spPr>
      <dgm:t>
        <a:bodyPr/>
        <a:lstStyle/>
        <a:p>
          <a:r>
            <a:rPr lang="en-US" dirty="0" smtClean="0">
              <a:solidFill>
                <a:srgbClr val="FF0000"/>
              </a:solidFill>
            </a:rPr>
            <a:t>Treatment</a:t>
          </a:r>
        </a:p>
        <a:p>
          <a:r>
            <a:rPr lang="en-US" dirty="0" smtClean="0">
              <a:solidFill>
                <a:srgbClr val="FF0000"/>
              </a:solidFill>
            </a:rPr>
            <a:t>n=70</a:t>
          </a:r>
          <a:endParaRPr lang="en-US" dirty="0">
            <a:solidFill>
              <a:srgbClr val="FF0000"/>
            </a:solidFill>
          </a:endParaRPr>
        </a:p>
      </dgm:t>
    </dgm:pt>
    <dgm:pt modelId="{9A9063A1-D9AD-6D4E-8D48-6CDA46CD94A1}" type="parTrans" cxnId="{7F71EE5B-85B0-4044-8943-A485E837CC1B}">
      <dgm:prSet/>
      <dgm:spPr/>
      <dgm:t>
        <a:bodyPr/>
        <a:lstStyle/>
        <a:p>
          <a:endParaRPr lang="en-US"/>
        </a:p>
      </dgm:t>
    </dgm:pt>
    <dgm:pt modelId="{04CBA6C9-AB44-E044-99FD-255664D468A7}" type="sibTrans" cxnId="{7F71EE5B-85B0-4044-8943-A485E837CC1B}">
      <dgm:prSet/>
      <dgm:spPr/>
      <dgm:t>
        <a:bodyPr/>
        <a:lstStyle/>
        <a:p>
          <a:endParaRPr lang="en-US"/>
        </a:p>
      </dgm:t>
    </dgm:pt>
    <dgm:pt modelId="{B5173FFA-CC07-A94D-B965-E3D027AB96A0}">
      <dgm:prSet phldrT="[Text]"/>
      <dgm:spPr/>
      <dgm:t>
        <a:bodyPr/>
        <a:lstStyle/>
        <a:p>
          <a:r>
            <a:rPr lang="en-US" dirty="0" smtClean="0"/>
            <a:t>Sample</a:t>
          </a:r>
          <a:endParaRPr lang="en-US" dirty="0"/>
        </a:p>
      </dgm:t>
    </dgm:pt>
    <dgm:pt modelId="{BBD71C34-2FE9-8A46-99CF-677D4073186B}" type="parTrans" cxnId="{ED4CC402-523C-9140-87C3-CC0DC245CAC7}">
      <dgm:prSet/>
      <dgm:spPr/>
      <dgm:t>
        <a:bodyPr/>
        <a:lstStyle/>
        <a:p>
          <a:endParaRPr lang="en-US"/>
        </a:p>
      </dgm:t>
    </dgm:pt>
    <dgm:pt modelId="{ED146EC5-ED95-0C4F-B526-C66317FE70C2}" type="sibTrans" cxnId="{ED4CC402-523C-9140-87C3-CC0DC245CAC7}">
      <dgm:prSet/>
      <dgm:spPr/>
      <dgm:t>
        <a:bodyPr/>
        <a:lstStyle/>
        <a:p>
          <a:endParaRPr lang="en-US"/>
        </a:p>
      </dgm:t>
    </dgm:pt>
    <dgm:pt modelId="{95EAD9C6-1AE7-0D4B-9B05-C015CADAC951}">
      <dgm:prSet phldrT="[Text]"/>
      <dgm:spPr/>
      <dgm:t>
        <a:bodyPr/>
        <a:lstStyle/>
        <a:p>
          <a:r>
            <a:rPr lang="en-US" dirty="0" smtClean="0"/>
            <a:t>Subset the sample on hypothesized moderator Z</a:t>
          </a:r>
          <a:endParaRPr lang="en-US" dirty="0"/>
        </a:p>
      </dgm:t>
    </dgm:pt>
    <dgm:pt modelId="{5843F1D7-1731-0643-8F94-A5FB727718F5}" type="parTrans" cxnId="{61361FE7-8A13-4649-A6AB-6669EB09FEDE}">
      <dgm:prSet/>
      <dgm:spPr/>
      <dgm:t>
        <a:bodyPr/>
        <a:lstStyle/>
        <a:p>
          <a:endParaRPr lang="en-US"/>
        </a:p>
      </dgm:t>
    </dgm:pt>
    <dgm:pt modelId="{E3F17A2B-D0F6-6E42-854C-955799F6F15E}" type="sibTrans" cxnId="{61361FE7-8A13-4649-A6AB-6669EB09FEDE}">
      <dgm:prSet/>
      <dgm:spPr/>
      <dgm:t>
        <a:bodyPr/>
        <a:lstStyle/>
        <a:p>
          <a:endParaRPr lang="en-US"/>
        </a:p>
      </dgm:t>
    </dgm:pt>
    <dgm:pt modelId="{49199AA7-B6F8-1D4A-AD51-19BB69362D10}">
      <dgm:prSet phldrT="[Text]"/>
      <dgm:spPr/>
      <dgm:t>
        <a:bodyPr/>
        <a:lstStyle/>
        <a:p>
          <a:r>
            <a:rPr lang="en-US" dirty="0" smtClean="0"/>
            <a:t>Block randomization</a:t>
          </a:r>
          <a:endParaRPr lang="en-US" dirty="0"/>
        </a:p>
      </dgm:t>
    </dgm:pt>
    <dgm:pt modelId="{7BCAD3C3-3DB7-BA40-A46C-462766EDC1EC}" type="parTrans" cxnId="{A6D4A649-D597-E54A-B097-42E4469A0D03}">
      <dgm:prSet/>
      <dgm:spPr/>
      <dgm:t>
        <a:bodyPr/>
        <a:lstStyle/>
        <a:p>
          <a:endParaRPr lang="en-US"/>
        </a:p>
      </dgm:t>
    </dgm:pt>
    <dgm:pt modelId="{D5001131-B6CF-A747-A86D-CE0C51242C23}" type="sibTrans" cxnId="{A6D4A649-D597-E54A-B097-42E4469A0D03}">
      <dgm:prSet/>
      <dgm:spPr/>
      <dgm:t>
        <a:bodyPr/>
        <a:lstStyle/>
        <a:p>
          <a:endParaRPr lang="en-US"/>
        </a:p>
      </dgm:t>
    </dgm:pt>
    <dgm:pt modelId="{3C37B00E-26E2-654F-86DB-32337AFE0B81}">
      <dgm:prSet phldrT="[Text]"/>
      <dgm:spPr>
        <a:solidFill>
          <a:schemeClr val="bg1"/>
        </a:solidFill>
      </dgm:spPr>
      <dgm:t>
        <a:bodyPr/>
        <a:lstStyle/>
        <a:p>
          <a:r>
            <a:rPr lang="en-US" dirty="0" smtClean="0">
              <a:solidFill>
                <a:srgbClr val="3366FF"/>
              </a:solidFill>
            </a:rPr>
            <a:t>Control</a:t>
          </a:r>
        </a:p>
        <a:p>
          <a:r>
            <a:rPr lang="en-US" dirty="0" smtClean="0">
              <a:solidFill>
                <a:srgbClr val="3366FF"/>
              </a:solidFill>
            </a:rPr>
            <a:t>n=70</a:t>
          </a:r>
          <a:endParaRPr lang="en-US" dirty="0">
            <a:solidFill>
              <a:srgbClr val="3366FF"/>
            </a:solidFill>
          </a:endParaRPr>
        </a:p>
      </dgm:t>
    </dgm:pt>
    <dgm:pt modelId="{F691147D-3C18-A549-8357-D838B387C849}" type="parTrans" cxnId="{A88717D3-199F-A74A-90D9-C87C42516FE7}">
      <dgm:prSet/>
      <dgm:spPr/>
      <dgm:t>
        <a:bodyPr/>
        <a:lstStyle/>
        <a:p>
          <a:endParaRPr lang="en-US"/>
        </a:p>
      </dgm:t>
    </dgm:pt>
    <dgm:pt modelId="{67DE589A-8B39-6844-8A2A-24ECD42621FC}" type="sibTrans" cxnId="{A88717D3-199F-A74A-90D9-C87C42516FE7}">
      <dgm:prSet/>
      <dgm:spPr/>
      <dgm:t>
        <a:bodyPr/>
        <a:lstStyle/>
        <a:p>
          <a:endParaRPr lang="en-US"/>
        </a:p>
      </dgm:t>
    </dgm:pt>
    <dgm:pt modelId="{64D2D90E-27B5-B646-8F6B-82D8BC3CF70C}">
      <dgm:prSet phldrT="[Text]"/>
      <dgm:spPr/>
      <dgm:t>
        <a:bodyPr/>
        <a:lstStyle/>
        <a:p>
          <a:r>
            <a:rPr lang="en-US" dirty="0" smtClean="0"/>
            <a:t>Measure the DV and obtain averages for each block within conditions</a:t>
          </a:r>
          <a:endParaRPr lang="en-US" dirty="0"/>
        </a:p>
      </dgm:t>
    </dgm:pt>
    <dgm:pt modelId="{D6338B08-0A4C-EE46-9EE0-1D5E5975BBEE}" type="parTrans" cxnId="{9CF9C9DD-87B7-A04D-A0B3-FB7E2DDCE441}">
      <dgm:prSet/>
      <dgm:spPr/>
      <dgm:t>
        <a:bodyPr/>
        <a:lstStyle/>
        <a:p>
          <a:endParaRPr lang="en-US"/>
        </a:p>
      </dgm:t>
    </dgm:pt>
    <dgm:pt modelId="{27EFEC0F-ECBD-0A44-9BCC-EE0C4DC223EB}" type="sibTrans" cxnId="{9CF9C9DD-87B7-A04D-A0B3-FB7E2DDCE441}">
      <dgm:prSet/>
      <dgm:spPr/>
      <dgm:t>
        <a:bodyPr/>
        <a:lstStyle/>
        <a:p>
          <a:endParaRPr lang="en-US"/>
        </a:p>
      </dgm:t>
    </dgm:pt>
    <dgm:pt modelId="{0BC3B1B9-81CB-9347-A613-062283CCCB4D}">
      <dgm:prSet phldrT="[Text]"/>
      <dgm:spPr/>
      <dgm:t>
        <a:bodyPr/>
        <a:lstStyle/>
        <a:p>
          <a:r>
            <a:rPr lang="en-US" dirty="0" err="1" smtClean="0"/>
            <a:t>Y</a:t>
          </a:r>
          <a:r>
            <a:rPr lang="en-US" baseline="-25000" dirty="0" err="1" smtClean="0"/>
            <a:t>aT</a:t>
          </a:r>
          <a:endParaRPr lang="en-US" dirty="0"/>
        </a:p>
      </dgm:t>
    </dgm:pt>
    <dgm:pt modelId="{6893F19A-A610-E84A-A417-85F4B7962B2E}" type="parTrans" cxnId="{C22F5B06-37DE-1440-9175-06200F488E50}">
      <dgm:prSet/>
      <dgm:spPr/>
      <dgm:t>
        <a:bodyPr/>
        <a:lstStyle/>
        <a:p>
          <a:endParaRPr lang="en-US"/>
        </a:p>
      </dgm:t>
    </dgm:pt>
    <dgm:pt modelId="{78F851FA-ECD5-1D41-9241-16C987FEC041}" type="sibTrans" cxnId="{C22F5B06-37DE-1440-9175-06200F488E50}">
      <dgm:prSet/>
      <dgm:spPr/>
      <dgm:t>
        <a:bodyPr/>
        <a:lstStyle/>
        <a:p>
          <a:endParaRPr lang="en-US"/>
        </a:p>
      </dgm:t>
    </dgm:pt>
    <dgm:pt modelId="{F48F6C2F-542C-3445-A122-F57A540CBCAA}">
      <dgm:prSet phldrT="[Text]"/>
      <dgm:spPr/>
      <dgm:t>
        <a:bodyPr/>
        <a:lstStyle/>
        <a:p>
          <a:r>
            <a:rPr lang="en-US" dirty="0" err="1" smtClean="0"/>
            <a:t>Y</a:t>
          </a:r>
          <a:r>
            <a:rPr lang="en-US" baseline="-25000" dirty="0" err="1" smtClean="0"/>
            <a:t>aC</a:t>
          </a:r>
          <a:endParaRPr lang="en-US" baseline="-25000" dirty="0"/>
        </a:p>
      </dgm:t>
    </dgm:pt>
    <dgm:pt modelId="{3CABEF52-1B94-B34E-881A-E48E17227E81}" type="parTrans" cxnId="{A79C97B6-8B6A-C94A-A4AF-9FAC00609D82}">
      <dgm:prSet/>
      <dgm:spPr/>
      <dgm:t>
        <a:bodyPr/>
        <a:lstStyle/>
        <a:p>
          <a:endParaRPr lang="en-US"/>
        </a:p>
      </dgm:t>
    </dgm:pt>
    <dgm:pt modelId="{BB823F24-60BC-2A4A-AC38-34A9D356CDEE}" type="sibTrans" cxnId="{A79C97B6-8B6A-C94A-A4AF-9FAC00609D82}">
      <dgm:prSet/>
      <dgm:spPr/>
      <dgm:t>
        <a:bodyPr/>
        <a:lstStyle/>
        <a:p>
          <a:endParaRPr lang="en-US"/>
        </a:p>
      </dgm:t>
    </dgm:pt>
    <dgm:pt modelId="{DFF44ED1-8FD4-864E-ABA7-E76A381D9642}">
      <dgm:prSet phldrT="[Text]"/>
      <dgm:spPr/>
      <dgm:t>
        <a:bodyPr/>
        <a:lstStyle/>
        <a:p>
          <a:r>
            <a:rPr lang="en-US" dirty="0" err="1" smtClean="0"/>
            <a:t>Y</a:t>
          </a:r>
          <a:r>
            <a:rPr lang="en-US" baseline="-25000" dirty="0" err="1" smtClean="0"/>
            <a:t>bT</a:t>
          </a:r>
          <a:endParaRPr lang="en-US" baseline="-25000" dirty="0"/>
        </a:p>
      </dgm:t>
    </dgm:pt>
    <dgm:pt modelId="{32E3FDE1-D3F3-6148-9594-F10FBEA778BD}" type="parTrans" cxnId="{B4BA59D7-7BB4-9A41-A703-7E5734DE731F}">
      <dgm:prSet/>
      <dgm:spPr/>
      <dgm:t>
        <a:bodyPr/>
        <a:lstStyle/>
        <a:p>
          <a:endParaRPr lang="en-US"/>
        </a:p>
      </dgm:t>
    </dgm:pt>
    <dgm:pt modelId="{8DE550B2-8199-D04D-8DE7-2FDD89E1BC97}" type="sibTrans" cxnId="{B4BA59D7-7BB4-9A41-A703-7E5734DE731F}">
      <dgm:prSet/>
      <dgm:spPr/>
      <dgm:t>
        <a:bodyPr/>
        <a:lstStyle/>
        <a:p>
          <a:endParaRPr lang="en-US"/>
        </a:p>
      </dgm:t>
    </dgm:pt>
    <dgm:pt modelId="{A57AD5B5-5F23-054C-88DF-3B74FE571620}">
      <dgm:prSet phldrT="[Text]"/>
      <dgm:spPr/>
      <dgm:t>
        <a:bodyPr/>
        <a:lstStyle/>
        <a:p>
          <a:r>
            <a:rPr lang="en-US" dirty="0" err="1" smtClean="0"/>
            <a:t>Y</a:t>
          </a:r>
          <a:r>
            <a:rPr lang="en-US" baseline="-25000" dirty="0" err="1" smtClean="0"/>
            <a:t>bC</a:t>
          </a:r>
          <a:endParaRPr lang="en-US" baseline="-25000" dirty="0"/>
        </a:p>
      </dgm:t>
    </dgm:pt>
    <dgm:pt modelId="{6AFDDD19-F07C-E741-8A8B-D6675281DB8D}" type="parTrans" cxnId="{8D0C9D44-7C9C-2741-B139-5F85B0771124}">
      <dgm:prSet/>
      <dgm:spPr/>
      <dgm:t>
        <a:bodyPr/>
        <a:lstStyle/>
        <a:p>
          <a:endParaRPr lang="en-US"/>
        </a:p>
      </dgm:t>
    </dgm:pt>
    <dgm:pt modelId="{DF2BB333-5F33-AE42-9537-AE96A3BFFBF2}" type="sibTrans" cxnId="{8D0C9D44-7C9C-2741-B139-5F85B0771124}">
      <dgm:prSet/>
      <dgm:spPr/>
      <dgm:t>
        <a:bodyPr/>
        <a:lstStyle/>
        <a:p>
          <a:endParaRPr lang="en-US"/>
        </a:p>
      </dgm:t>
    </dgm:pt>
    <dgm:pt modelId="{8150E224-946A-F345-80E4-64088481512F}" type="pres">
      <dgm:prSet presAssocID="{0C3F0D32-5C65-6F43-82F9-26AC6A9196E2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12B13FF-249B-A744-91B6-84E9A07EFD8D}" type="pres">
      <dgm:prSet presAssocID="{0C3F0D32-5C65-6F43-82F9-26AC6A9196E2}" presName="hierFlow" presStyleCnt="0"/>
      <dgm:spPr/>
    </dgm:pt>
    <dgm:pt modelId="{2135A556-45DC-4C47-B43D-BB492E02D33F}" type="pres">
      <dgm:prSet presAssocID="{0C3F0D32-5C65-6F43-82F9-26AC6A9196E2}" presName="firstBuf" presStyleCnt="0"/>
      <dgm:spPr/>
    </dgm:pt>
    <dgm:pt modelId="{B2CDBAA1-4AD2-B840-A22F-00A89AA25F4B}" type="pres">
      <dgm:prSet presAssocID="{0C3F0D32-5C65-6F43-82F9-26AC6A9196E2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C1E9F42E-7C34-2349-8F73-768AFF8E3EC7}" type="pres">
      <dgm:prSet presAssocID="{8177659C-8DB2-E848-820C-2524F7D9A038}" presName="Name17" presStyleCnt="0"/>
      <dgm:spPr/>
    </dgm:pt>
    <dgm:pt modelId="{3F27A97D-EBDC-6F4A-B523-41E39BE0C2FA}" type="pres">
      <dgm:prSet presAssocID="{8177659C-8DB2-E848-820C-2524F7D9A038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0B0CD35-803B-3449-9C02-9663CC353F50}" type="pres">
      <dgm:prSet presAssocID="{8177659C-8DB2-E848-820C-2524F7D9A038}" presName="hierChild2" presStyleCnt="0"/>
      <dgm:spPr/>
    </dgm:pt>
    <dgm:pt modelId="{6C4CB70B-07DF-3A4F-970A-DEECA00EF3CD}" type="pres">
      <dgm:prSet presAssocID="{CD1A394B-EADA-F646-8D4E-E69C3A96000C}" presName="Name25" presStyleLbl="parChTrans1D2" presStyleIdx="0" presStyleCnt="2"/>
      <dgm:spPr/>
      <dgm:t>
        <a:bodyPr/>
        <a:lstStyle/>
        <a:p>
          <a:endParaRPr lang="en-US"/>
        </a:p>
      </dgm:t>
    </dgm:pt>
    <dgm:pt modelId="{54857726-B8CE-EB45-A752-D8E58D0038C8}" type="pres">
      <dgm:prSet presAssocID="{CD1A394B-EADA-F646-8D4E-E69C3A96000C}" presName="connTx" presStyleLbl="parChTrans1D2" presStyleIdx="0" presStyleCnt="2"/>
      <dgm:spPr/>
      <dgm:t>
        <a:bodyPr/>
        <a:lstStyle/>
        <a:p>
          <a:endParaRPr lang="en-US"/>
        </a:p>
      </dgm:t>
    </dgm:pt>
    <dgm:pt modelId="{5440FAF7-F72A-584D-8988-FFAE6C9215D9}" type="pres">
      <dgm:prSet presAssocID="{0B3907A8-472D-074B-BF08-F74C0DC047DE}" presName="Name30" presStyleCnt="0"/>
      <dgm:spPr/>
    </dgm:pt>
    <dgm:pt modelId="{BBA224B8-625C-C54B-A954-DF0026645E71}" type="pres">
      <dgm:prSet presAssocID="{0B3907A8-472D-074B-BF08-F74C0DC047DE}" presName="level2Shape" presStyleLbl="node2" presStyleIdx="0" presStyleCnt="2"/>
      <dgm:spPr/>
      <dgm:t>
        <a:bodyPr/>
        <a:lstStyle/>
        <a:p>
          <a:endParaRPr lang="en-US"/>
        </a:p>
      </dgm:t>
    </dgm:pt>
    <dgm:pt modelId="{E2D8583A-D76A-FE42-9DF6-63D2350942FE}" type="pres">
      <dgm:prSet presAssocID="{0B3907A8-472D-074B-BF08-F74C0DC047DE}" presName="hierChild3" presStyleCnt="0"/>
      <dgm:spPr/>
    </dgm:pt>
    <dgm:pt modelId="{54C0FC59-16A9-6C44-9F7B-F1570BD4E462}" type="pres">
      <dgm:prSet presAssocID="{040E057E-8969-4C45-9A39-34B205D1EDDF}" presName="Name25" presStyleLbl="parChTrans1D3" presStyleIdx="0" presStyleCnt="4"/>
      <dgm:spPr/>
      <dgm:t>
        <a:bodyPr/>
        <a:lstStyle/>
        <a:p>
          <a:endParaRPr lang="en-US"/>
        </a:p>
      </dgm:t>
    </dgm:pt>
    <dgm:pt modelId="{41A2E141-C8A9-9E41-B411-A11196E411C9}" type="pres">
      <dgm:prSet presAssocID="{040E057E-8969-4C45-9A39-34B205D1EDDF}" presName="connTx" presStyleLbl="parChTrans1D3" presStyleIdx="0" presStyleCnt="4"/>
      <dgm:spPr/>
      <dgm:t>
        <a:bodyPr/>
        <a:lstStyle/>
        <a:p>
          <a:endParaRPr lang="en-US"/>
        </a:p>
      </dgm:t>
    </dgm:pt>
    <dgm:pt modelId="{EE15D964-6763-6349-87ED-44C3A0385EE7}" type="pres">
      <dgm:prSet presAssocID="{41B196EE-9166-874A-89EA-4E377B476495}" presName="Name30" presStyleCnt="0"/>
      <dgm:spPr/>
    </dgm:pt>
    <dgm:pt modelId="{EC799623-FDD8-9A4F-8891-CF680058ADC2}" type="pres">
      <dgm:prSet presAssocID="{41B196EE-9166-874A-89EA-4E377B476495}" presName="level2Shape" presStyleLbl="node3" presStyleIdx="0" presStyleCnt="4"/>
      <dgm:spPr/>
      <dgm:t>
        <a:bodyPr/>
        <a:lstStyle/>
        <a:p>
          <a:endParaRPr lang="en-US"/>
        </a:p>
      </dgm:t>
    </dgm:pt>
    <dgm:pt modelId="{E1C3C4C1-8661-804D-B648-72A704CEDC48}" type="pres">
      <dgm:prSet presAssocID="{41B196EE-9166-874A-89EA-4E377B476495}" presName="hierChild3" presStyleCnt="0"/>
      <dgm:spPr/>
    </dgm:pt>
    <dgm:pt modelId="{D1BC440F-9239-D040-B382-CAFF6C333C47}" type="pres">
      <dgm:prSet presAssocID="{6893F19A-A610-E84A-A417-85F4B7962B2E}" presName="Name25" presStyleLbl="parChTrans1D4" presStyleIdx="0" presStyleCnt="4"/>
      <dgm:spPr/>
      <dgm:t>
        <a:bodyPr/>
        <a:lstStyle/>
        <a:p>
          <a:endParaRPr lang="en-US"/>
        </a:p>
      </dgm:t>
    </dgm:pt>
    <dgm:pt modelId="{F1D8C802-5BF5-ED42-8FE9-5FD4F6C88ACE}" type="pres">
      <dgm:prSet presAssocID="{6893F19A-A610-E84A-A417-85F4B7962B2E}" presName="connTx" presStyleLbl="parChTrans1D4" presStyleIdx="0" presStyleCnt="4"/>
      <dgm:spPr/>
      <dgm:t>
        <a:bodyPr/>
        <a:lstStyle/>
        <a:p>
          <a:endParaRPr lang="en-US"/>
        </a:p>
      </dgm:t>
    </dgm:pt>
    <dgm:pt modelId="{9B2014F1-B8C9-4045-B826-2A357AE96B34}" type="pres">
      <dgm:prSet presAssocID="{0BC3B1B9-81CB-9347-A613-062283CCCB4D}" presName="Name30" presStyleCnt="0"/>
      <dgm:spPr/>
    </dgm:pt>
    <dgm:pt modelId="{31672388-01A8-7D40-95D7-05CE36E0BB62}" type="pres">
      <dgm:prSet presAssocID="{0BC3B1B9-81CB-9347-A613-062283CCCB4D}" presName="level2Shape" presStyleLbl="node4" presStyleIdx="0" presStyleCnt="4"/>
      <dgm:spPr/>
      <dgm:t>
        <a:bodyPr/>
        <a:lstStyle/>
        <a:p>
          <a:endParaRPr lang="en-US"/>
        </a:p>
      </dgm:t>
    </dgm:pt>
    <dgm:pt modelId="{9571A1B7-9E7F-A246-B6ED-8DD97EA0BFA3}" type="pres">
      <dgm:prSet presAssocID="{0BC3B1B9-81CB-9347-A613-062283CCCB4D}" presName="hierChild3" presStyleCnt="0"/>
      <dgm:spPr/>
    </dgm:pt>
    <dgm:pt modelId="{8EC2B691-CE4B-2A43-9FAC-4FCB1B5C2DC5}" type="pres">
      <dgm:prSet presAssocID="{1CAFD67D-3C84-3141-928D-E37AF12B4B54}" presName="Name25" presStyleLbl="parChTrans1D3" presStyleIdx="1" presStyleCnt="4"/>
      <dgm:spPr/>
      <dgm:t>
        <a:bodyPr/>
        <a:lstStyle/>
        <a:p>
          <a:endParaRPr lang="en-US"/>
        </a:p>
      </dgm:t>
    </dgm:pt>
    <dgm:pt modelId="{C767E5AF-3CEB-B040-A24E-09D813B5CF28}" type="pres">
      <dgm:prSet presAssocID="{1CAFD67D-3C84-3141-928D-E37AF12B4B54}" presName="connTx" presStyleLbl="parChTrans1D3" presStyleIdx="1" presStyleCnt="4"/>
      <dgm:spPr/>
      <dgm:t>
        <a:bodyPr/>
        <a:lstStyle/>
        <a:p>
          <a:endParaRPr lang="en-US"/>
        </a:p>
      </dgm:t>
    </dgm:pt>
    <dgm:pt modelId="{4EDA4CDA-98E5-0948-AD83-A34DF162FB8A}" type="pres">
      <dgm:prSet presAssocID="{E0CE508A-5134-C84E-9E73-A2E98C8DA275}" presName="Name30" presStyleCnt="0"/>
      <dgm:spPr/>
    </dgm:pt>
    <dgm:pt modelId="{83BF3295-C91E-3A4F-9346-1648CA854862}" type="pres">
      <dgm:prSet presAssocID="{E0CE508A-5134-C84E-9E73-A2E98C8DA275}" presName="level2Shape" presStyleLbl="node3" presStyleIdx="1" presStyleCnt="4"/>
      <dgm:spPr/>
      <dgm:t>
        <a:bodyPr/>
        <a:lstStyle/>
        <a:p>
          <a:endParaRPr lang="en-US"/>
        </a:p>
      </dgm:t>
    </dgm:pt>
    <dgm:pt modelId="{5C1ECDDE-CFE7-1540-8386-E88A8940B4B0}" type="pres">
      <dgm:prSet presAssocID="{E0CE508A-5134-C84E-9E73-A2E98C8DA275}" presName="hierChild3" presStyleCnt="0"/>
      <dgm:spPr/>
    </dgm:pt>
    <dgm:pt modelId="{8167435C-DA8B-6745-8AD8-986771865751}" type="pres">
      <dgm:prSet presAssocID="{3CABEF52-1B94-B34E-881A-E48E17227E81}" presName="Name25" presStyleLbl="parChTrans1D4" presStyleIdx="1" presStyleCnt="4"/>
      <dgm:spPr/>
      <dgm:t>
        <a:bodyPr/>
        <a:lstStyle/>
        <a:p>
          <a:endParaRPr lang="en-US"/>
        </a:p>
      </dgm:t>
    </dgm:pt>
    <dgm:pt modelId="{01F7E44A-C8DE-E84E-A2D4-EF42B100704D}" type="pres">
      <dgm:prSet presAssocID="{3CABEF52-1B94-B34E-881A-E48E17227E81}" presName="connTx" presStyleLbl="parChTrans1D4" presStyleIdx="1" presStyleCnt="4"/>
      <dgm:spPr/>
      <dgm:t>
        <a:bodyPr/>
        <a:lstStyle/>
        <a:p>
          <a:endParaRPr lang="en-US"/>
        </a:p>
      </dgm:t>
    </dgm:pt>
    <dgm:pt modelId="{A78D5BF1-AFB8-FD4B-B741-B9BB837AEAC1}" type="pres">
      <dgm:prSet presAssocID="{F48F6C2F-542C-3445-A122-F57A540CBCAA}" presName="Name30" presStyleCnt="0"/>
      <dgm:spPr/>
    </dgm:pt>
    <dgm:pt modelId="{3F1EF29A-7C5E-8A48-B777-19450AFCD651}" type="pres">
      <dgm:prSet presAssocID="{F48F6C2F-542C-3445-A122-F57A540CBCAA}" presName="level2Shape" presStyleLbl="node4" presStyleIdx="1" presStyleCnt="4"/>
      <dgm:spPr/>
      <dgm:t>
        <a:bodyPr/>
        <a:lstStyle/>
        <a:p>
          <a:endParaRPr lang="en-US"/>
        </a:p>
      </dgm:t>
    </dgm:pt>
    <dgm:pt modelId="{A0037318-3DBA-5C40-B357-BE7D9CE5F80E}" type="pres">
      <dgm:prSet presAssocID="{F48F6C2F-542C-3445-A122-F57A540CBCAA}" presName="hierChild3" presStyleCnt="0"/>
      <dgm:spPr/>
    </dgm:pt>
    <dgm:pt modelId="{D9472AEB-57C4-2241-8385-B1CDD6ABD182}" type="pres">
      <dgm:prSet presAssocID="{E5DC0BCF-BDBF-8944-85A7-35616005D03E}" presName="Name25" presStyleLbl="parChTrans1D2" presStyleIdx="1" presStyleCnt="2"/>
      <dgm:spPr/>
      <dgm:t>
        <a:bodyPr/>
        <a:lstStyle/>
        <a:p>
          <a:endParaRPr lang="en-US"/>
        </a:p>
      </dgm:t>
    </dgm:pt>
    <dgm:pt modelId="{FFBAD616-6AF2-0F40-8BC0-464BAD4406FD}" type="pres">
      <dgm:prSet presAssocID="{E5DC0BCF-BDBF-8944-85A7-35616005D03E}" presName="connTx" presStyleLbl="parChTrans1D2" presStyleIdx="1" presStyleCnt="2"/>
      <dgm:spPr/>
      <dgm:t>
        <a:bodyPr/>
        <a:lstStyle/>
        <a:p>
          <a:endParaRPr lang="en-US"/>
        </a:p>
      </dgm:t>
    </dgm:pt>
    <dgm:pt modelId="{81440910-AD5B-CF43-8726-4A2DD9308016}" type="pres">
      <dgm:prSet presAssocID="{EB509110-A245-7947-8516-0201A15284C3}" presName="Name30" presStyleCnt="0"/>
      <dgm:spPr/>
    </dgm:pt>
    <dgm:pt modelId="{8095144C-94D9-E640-BC2E-45661716A3CF}" type="pres">
      <dgm:prSet presAssocID="{EB509110-A245-7947-8516-0201A15284C3}" presName="level2Shape" presStyleLbl="node2" presStyleIdx="1" presStyleCnt="2"/>
      <dgm:spPr/>
      <dgm:t>
        <a:bodyPr/>
        <a:lstStyle/>
        <a:p>
          <a:endParaRPr lang="en-US"/>
        </a:p>
      </dgm:t>
    </dgm:pt>
    <dgm:pt modelId="{89568521-824A-7540-8C16-B3112494E9EE}" type="pres">
      <dgm:prSet presAssocID="{EB509110-A245-7947-8516-0201A15284C3}" presName="hierChild3" presStyleCnt="0"/>
      <dgm:spPr/>
    </dgm:pt>
    <dgm:pt modelId="{1FBFFA5B-B23D-CB4F-8B23-A8E17FACD155}" type="pres">
      <dgm:prSet presAssocID="{9A9063A1-D9AD-6D4E-8D48-6CDA46CD94A1}" presName="Name25" presStyleLbl="parChTrans1D3" presStyleIdx="2" presStyleCnt="4"/>
      <dgm:spPr/>
      <dgm:t>
        <a:bodyPr/>
        <a:lstStyle/>
        <a:p>
          <a:endParaRPr lang="en-US"/>
        </a:p>
      </dgm:t>
    </dgm:pt>
    <dgm:pt modelId="{EA5779BF-F087-5E41-8E22-93013330FB65}" type="pres">
      <dgm:prSet presAssocID="{9A9063A1-D9AD-6D4E-8D48-6CDA46CD94A1}" presName="connTx" presStyleLbl="parChTrans1D3" presStyleIdx="2" presStyleCnt="4"/>
      <dgm:spPr/>
      <dgm:t>
        <a:bodyPr/>
        <a:lstStyle/>
        <a:p>
          <a:endParaRPr lang="en-US"/>
        </a:p>
      </dgm:t>
    </dgm:pt>
    <dgm:pt modelId="{31A83D88-0E2D-AF42-A135-BD6DB18C285C}" type="pres">
      <dgm:prSet presAssocID="{7A303ACF-767B-7447-8301-F990BDE755AF}" presName="Name30" presStyleCnt="0"/>
      <dgm:spPr/>
    </dgm:pt>
    <dgm:pt modelId="{9C3F53C0-7A69-0142-A871-B181DB46319B}" type="pres">
      <dgm:prSet presAssocID="{7A303ACF-767B-7447-8301-F990BDE755AF}" presName="level2Shape" presStyleLbl="node3" presStyleIdx="2" presStyleCnt="4"/>
      <dgm:spPr/>
      <dgm:t>
        <a:bodyPr/>
        <a:lstStyle/>
        <a:p>
          <a:endParaRPr lang="en-US"/>
        </a:p>
      </dgm:t>
    </dgm:pt>
    <dgm:pt modelId="{97453F63-E5BE-904D-BE4D-4B61AF2368EE}" type="pres">
      <dgm:prSet presAssocID="{7A303ACF-767B-7447-8301-F990BDE755AF}" presName="hierChild3" presStyleCnt="0"/>
      <dgm:spPr/>
    </dgm:pt>
    <dgm:pt modelId="{DDDC25A8-7B9D-9241-B782-5F43C674A70A}" type="pres">
      <dgm:prSet presAssocID="{32E3FDE1-D3F3-6148-9594-F10FBEA778BD}" presName="Name25" presStyleLbl="parChTrans1D4" presStyleIdx="2" presStyleCnt="4"/>
      <dgm:spPr/>
      <dgm:t>
        <a:bodyPr/>
        <a:lstStyle/>
        <a:p>
          <a:endParaRPr lang="en-US"/>
        </a:p>
      </dgm:t>
    </dgm:pt>
    <dgm:pt modelId="{9E7E9692-A59D-424A-8860-D86AB3790B78}" type="pres">
      <dgm:prSet presAssocID="{32E3FDE1-D3F3-6148-9594-F10FBEA778BD}" presName="connTx" presStyleLbl="parChTrans1D4" presStyleIdx="2" presStyleCnt="4"/>
      <dgm:spPr/>
      <dgm:t>
        <a:bodyPr/>
        <a:lstStyle/>
        <a:p>
          <a:endParaRPr lang="en-US"/>
        </a:p>
      </dgm:t>
    </dgm:pt>
    <dgm:pt modelId="{4C62EEFD-4043-4647-BFB8-AEAD3AD6BA3F}" type="pres">
      <dgm:prSet presAssocID="{DFF44ED1-8FD4-864E-ABA7-E76A381D9642}" presName="Name30" presStyleCnt="0"/>
      <dgm:spPr/>
    </dgm:pt>
    <dgm:pt modelId="{A4491BA7-D9A2-9F40-8F2B-F3B54A30D692}" type="pres">
      <dgm:prSet presAssocID="{DFF44ED1-8FD4-864E-ABA7-E76A381D9642}" presName="level2Shape" presStyleLbl="node4" presStyleIdx="2" presStyleCnt="4"/>
      <dgm:spPr/>
      <dgm:t>
        <a:bodyPr/>
        <a:lstStyle/>
        <a:p>
          <a:endParaRPr lang="en-US"/>
        </a:p>
      </dgm:t>
    </dgm:pt>
    <dgm:pt modelId="{27438BF4-5622-1F49-A270-AB181331A984}" type="pres">
      <dgm:prSet presAssocID="{DFF44ED1-8FD4-864E-ABA7-E76A381D9642}" presName="hierChild3" presStyleCnt="0"/>
      <dgm:spPr/>
    </dgm:pt>
    <dgm:pt modelId="{B1292002-A0EE-3248-90E8-AB0C79EF3E31}" type="pres">
      <dgm:prSet presAssocID="{F691147D-3C18-A549-8357-D838B387C849}" presName="Name25" presStyleLbl="parChTrans1D3" presStyleIdx="3" presStyleCnt="4"/>
      <dgm:spPr/>
      <dgm:t>
        <a:bodyPr/>
        <a:lstStyle/>
        <a:p>
          <a:endParaRPr lang="en-US"/>
        </a:p>
      </dgm:t>
    </dgm:pt>
    <dgm:pt modelId="{8A87DD83-4EE3-9243-A0CE-12B5B91DB22A}" type="pres">
      <dgm:prSet presAssocID="{F691147D-3C18-A549-8357-D838B387C849}" presName="connTx" presStyleLbl="parChTrans1D3" presStyleIdx="3" presStyleCnt="4"/>
      <dgm:spPr/>
      <dgm:t>
        <a:bodyPr/>
        <a:lstStyle/>
        <a:p>
          <a:endParaRPr lang="en-US"/>
        </a:p>
      </dgm:t>
    </dgm:pt>
    <dgm:pt modelId="{D0C7E39B-BED0-3143-8360-FE778EA8F79F}" type="pres">
      <dgm:prSet presAssocID="{3C37B00E-26E2-654F-86DB-32337AFE0B81}" presName="Name30" presStyleCnt="0"/>
      <dgm:spPr/>
    </dgm:pt>
    <dgm:pt modelId="{537EAA88-DB51-7545-857E-CE00D2AD8AA8}" type="pres">
      <dgm:prSet presAssocID="{3C37B00E-26E2-654F-86DB-32337AFE0B81}" presName="level2Shape" presStyleLbl="node3" presStyleIdx="3" presStyleCnt="4"/>
      <dgm:spPr/>
      <dgm:t>
        <a:bodyPr/>
        <a:lstStyle/>
        <a:p>
          <a:endParaRPr lang="en-US"/>
        </a:p>
      </dgm:t>
    </dgm:pt>
    <dgm:pt modelId="{945ACEED-BC10-6341-B1F6-A0930D78B60F}" type="pres">
      <dgm:prSet presAssocID="{3C37B00E-26E2-654F-86DB-32337AFE0B81}" presName="hierChild3" presStyleCnt="0"/>
      <dgm:spPr/>
    </dgm:pt>
    <dgm:pt modelId="{8AF42F98-1F44-524D-BA23-2AFE0E6C665D}" type="pres">
      <dgm:prSet presAssocID="{6AFDDD19-F07C-E741-8A8B-D6675281DB8D}" presName="Name25" presStyleLbl="parChTrans1D4" presStyleIdx="3" presStyleCnt="4"/>
      <dgm:spPr/>
      <dgm:t>
        <a:bodyPr/>
        <a:lstStyle/>
        <a:p>
          <a:endParaRPr lang="en-US"/>
        </a:p>
      </dgm:t>
    </dgm:pt>
    <dgm:pt modelId="{2A7E3D31-FD93-D84B-A054-F884FA7840D2}" type="pres">
      <dgm:prSet presAssocID="{6AFDDD19-F07C-E741-8A8B-D6675281DB8D}" presName="connTx" presStyleLbl="parChTrans1D4" presStyleIdx="3" presStyleCnt="4"/>
      <dgm:spPr/>
      <dgm:t>
        <a:bodyPr/>
        <a:lstStyle/>
        <a:p>
          <a:endParaRPr lang="en-US"/>
        </a:p>
      </dgm:t>
    </dgm:pt>
    <dgm:pt modelId="{1798FF8E-78E2-E64E-B9D6-F264364CD51F}" type="pres">
      <dgm:prSet presAssocID="{A57AD5B5-5F23-054C-88DF-3B74FE571620}" presName="Name30" presStyleCnt="0"/>
      <dgm:spPr/>
    </dgm:pt>
    <dgm:pt modelId="{A73FC4AA-48B3-8849-841A-44DACB8BD07C}" type="pres">
      <dgm:prSet presAssocID="{A57AD5B5-5F23-054C-88DF-3B74FE571620}" presName="level2Shape" presStyleLbl="node4" presStyleIdx="3" presStyleCnt="4"/>
      <dgm:spPr/>
      <dgm:t>
        <a:bodyPr/>
        <a:lstStyle/>
        <a:p>
          <a:endParaRPr lang="en-US"/>
        </a:p>
      </dgm:t>
    </dgm:pt>
    <dgm:pt modelId="{C0D090D0-0C3C-5842-AAEE-C5635B450837}" type="pres">
      <dgm:prSet presAssocID="{A57AD5B5-5F23-054C-88DF-3B74FE571620}" presName="hierChild3" presStyleCnt="0"/>
      <dgm:spPr/>
    </dgm:pt>
    <dgm:pt modelId="{B449DB8A-B1E6-0941-9E61-F2A1A508182D}" type="pres">
      <dgm:prSet presAssocID="{0C3F0D32-5C65-6F43-82F9-26AC6A9196E2}" presName="bgShapesFlow" presStyleCnt="0"/>
      <dgm:spPr/>
    </dgm:pt>
    <dgm:pt modelId="{467D1BCB-C621-E14C-BB16-A4AF08AC5919}" type="pres">
      <dgm:prSet presAssocID="{B5173FFA-CC07-A94D-B965-E3D027AB96A0}" presName="rectComp" presStyleCnt="0"/>
      <dgm:spPr/>
    </dgm:pt>
    <dgm:pt modelId="{891190D1-9F07-1247-B465-9CD532F05A50}" type="pres">
      <dgm:prSet presAssocID="{B5173FFA-CC07-A94D-B965-E3D027AB96A0}" presName="bgRect" presStyleLbl="bgShp" presStyleIdx="0" presStyleCnt="4"/>
      <dgm:spPr/>
      <dgm:t>
        <a:bodyPr/>
        <a:lstStyle/>
        <a:p>
          <a:endParaRPr lang="en-US"/>
        </a:p>
      </dgm:t>
    </dgm:pt>
    <dgm:pt modelId="{1F67179A-8911-8149-A2BF-2398C9D7CF27}" type="pres">
      <dgm:prSet presAssocID="{B5173FFA-CC07-A94D-B965-E3D027AB96A0}" presName="bgRectTx" presStyleLbl="bgShp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303B58-D2B4-C849-A38B-3B0DE57FA103}" type="pres">
      <dgm:prSet presAssocID="{B5173FFA-CC07-A94D-B965-E3D027AB96A0}" presName="spComp" presStyleCnt="0"/>
      <dgm:spPr/>
    </dgm:pt>
    <dgm:pt modelId="{704C0A3B-3C62-4243-B5F8-BC2A91A4FE14}" type="pres">
      <dgm:prSet presAssocID="{B5173FFA-CC07-A94D-B965-E3D027AB96A0}" presName="hSp" presStyleCnt="0"/>
      <dgm:spPr/>
    </dgm:pt>
    <dgm:pt modelId="{26EC2FDE-E289-CE40-B01F-0F98B02D30D0}" type="pres">
      <dgm:prSet presAssocID="{95EAD9C6-1AE7-0D4B-9B05-C015CADAC951}" presName="rectComp" presStyleCnt="0"/>
      <dgm:spPr/>
    </dgm:pt>
    <dgm:pt modelId="{5B7F32FF-A04A-C746-BEA3-92F3538D52A5}" type="pres">
      <dgm:prSet presAssocID="{95EAD9C6-1AE7-0D4B-9B05-C015CADAC951}" presName="bgRect" presStyleLbl="bgShp" presStyleIdx="1" presStyleCnt="4"/>
      <dgm:spPr/>
      <dgm:t>
        <a:bodyPr/>
        <a:lstStyle/>
        <a:p>
          <a:endParaRPr lang="en-US"/>
        </a:p>
      </dgm:t>
    </dgm:pt>
    <dgm:pt modelId="{649EEC7B-6C8B-6742-95C8-270DA6F5DB73}" type="pres">
      <dgm:prSet presAssocID="{95EAD9C6-1AE7-0D4B-9B05-C015CADAC951}" presName="bgRectTx" presStyleLbl="bgShp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24FA56-9619-0B46-A49D-DCB0AB9B6A3E}" type="pres">
      <dgm:prSet presAssocID="{95EAD9C6-1AE7-0D4B-9B05-C015CADAC951}" presName="spComp" presStyleCnt="0"/>
      <dgm:spPr/>
    </dgm:pt>
    <dgm:pt modelId="{E2BACD4E-651A-1746-9E78-E90B130A9DE8}" type="pres">
      <dgm:prSet presAssocID="{95EAD9C6-1AE7-0D4B-9B05-C015CADAC951}" presName="hSp" presStyleCnt="0"/>
      <dgm:spPr/>
    </dgm:pt>
    <dgm:pt modelId="{8C921602-9CDD-814F-9E8B-BE51A75A41D4}" type="pres">
      <dgm:prSet presAssocID="{49199AA7-B6F8-1D4A-AD51-19BB69362D10}" presName="rectComp" presStyleCnt="0"/>
      <dgm:spPr/>
    </dgm:pt>
    <dgm:pt modelId="{A7B241AF-F96B-E84E-866C-460A4BFDC5B7}" type="pres">
      <dgm:prSet presAssocID="{49199AA7-B6F8-1D4A-AD51-19BB69362D10}" presName="bgRect" presStyleLbl="bgShp" presStyleIdx="2" presStyleCnt="4"/>
      <dgm:spPr/>
      <dgm:t>
        <a:bodyPr/>
        <a:lstStyle/>
        <a:p>
          <a:endParaRPr lang="en-US"/>
        </a:p>
      </dgm:t>
    </dgm:pt>
    <dgm:pt modelId="{2DAC05F6-98CF-C148-9FCC-9A34183EC7FD}" type="pres">
      <dgm:prSet presAssocID="{49199AA7-B6F8-1D4A-AD51-19BB69362D10}" presName="bgRectTx" presStyleLbl="bgShp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904E71-77CB-6A45-A340-B8FA1BC5DEB5}" type="pres">
      <dgm:prSet presAssocID="{49199AA7-B6F8-1D4A-AD51-19BB69362D10}" presName="spComp" presStyleCnt="0"/>
      <dgm:spPr/>
    </dgm:pt>
    <dgm:pt modelId="{1FF52C44-79CE-3E4B-8AC8-130B2A767121}" type="pres">
      <dgm:prSet presAssocID="{49199AA7-B6F8-1D4A-AD51-19BB69362D10}" presName="hSp" presStyleCnt="0"/>
      <dgm:spPr/>
    </dgm:pt>
    <dgm:pt modelId="{317DCBD0-8319-7A43-99D8-74C1AAD6F95A}" type="pres">
      <dgm:prSet presAssocID="{64D2D90E-27B5-B646-8F6B-82D8BC3CF70C}" presName="rectComp" presStyleCnt="0"/>
      <dgm:spPr/>
    </dgm:pt>
    <dgm:pt modelId="{D621D59A-C5A2-FD45-880E-6F4042246BD1}" type="pres">
      <dgm:prSet presAssocID="{64D2D90E-27B5-B646-8F6B-82D8BC3CF70C}" presName="bgRect" presStyleLbl="bgShp" presStyleIdx="3" presStyleCnt="4"/>
      <dgm:spPr/>
      <dgm:t>
        <a:bodyPr/>
        <a:lstStyle/>
        <a:p>
          <a:endParaRPr lang="en-US"/>
        </a:p>
      </dgm:t>
    </dgm:pt>
    <dgm:pt modelId="{72E1076F-A692-8E4F-A54F-66CA21B3BA1D}" type="pres">
      <dgm:prSet presAssocID="{64D2D90E-27B5-B646-8F6B-82D8BC3CF70C}" presName="bgRectTx" presStyleLbl="bgShp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3AE98D4-AA68-5A46-9C1D-A2909003C9F9}" type="presOf" srcId="{F691147D-3C18-A549-8357-D838B387C849}" destId="{B1292002-A0EE-3248-90E8-AB0C79EF3E31}" srcOrd="0" destOrd="0" presId="urn:microsoft.com/office/officeart/2005/8/layout/hierarchy5"/>
    <dgm:cxn modelId="{B4BA59D7-7BB4-9A41-A703-7E5734DE731F}" srcId="{7A303ACF-767B-7447-8301-F990BDE755AF}" destId="{DFF44ED1-8FD4-864E-ABA7-E76A381D9642}" srcOrd="0" destOrd="0" parTransId="{32E3FDE1-D3F3-6148-9594-F10FBEA778BD}" sibTransId="{8DE550B2-8199-D04D-8DE7-2FDD89E1BC97}"/>
    <dgm:cxn modelId="{81041893-0804-9942-9AC2-67A3C041EF32}" type="presOf" srcId="{040E057E-8969-4C45-9A39-34B205D1EDDF}" destId="{41A2E141-C8A9-9E41-B411-A11196E411C9}" srcOrd="1" destOrd="0" presId="urn:microsoft.com/office/officeart/2005/8/layout/hierarchy5"/>
    <dgm:cxn modelId="{F5C6708E-636E-DE4A-B672-C8F25A7250AE}" type="presOf" srcId="{41B196EE-9166-874A-89EA-4E377B476495}" destId="{EC799623-FDD8-9A4F-8891-CF680058ADC2}" srcOrd="0" destOrd="0" presId="urn:microsoft.com/office/officeart/2005/8/layout/hierarchy5"/>
    <dgm:cxn modelId="{C777C619-CAC8-5748-94D2-5E27F525378D}" type="presOf" srcId="{F48F6C2F-542C-3445-A122-F57A540CBCAA}" destId="{3F1EF29A-7C5E-8A48-B777-19450AFCD651}" srcOrd="0" destOrd="0" presId="urn:microsoft.com/office/officeart/2005/8/layout/hierarchy5"/>
    <dgm:cxn modelId="{2A9CBD2A-06B1-AB42-917B-8091AF3F6E4E}" type="presOf" srcId="{0B3907A8-472D-074B-BF08-F74C0DC047DE}" destId="{BBA224B8-625C-C54B-A954-DF0026645E71}" srcOrd="0" destOrd="0" presId="urn:microsoft.com/office/officeart/2005/8/layout/hierarchy5"/>
    <dgm:cxn modelId="{FF3F6B2F-D935-064E-B99F-390363BBC9EB}" type="presOf" srcId="{3C37B00E-26E2-654F-86DB-32337AFE0B81}" destId="{537EAA88-DB51-7545-857E-CE00D2AD8AA8}" srcOrd="0" destOrd="0" presId="urn:microsoft.com/office/officeart/2005/8/layout/hierarchy5"/>
    <dgm:cxn modelId="{CDFC8D6C-DD1A-E445-B179-251AAECB4DA9}" type="presOf" srcId="{64D2D90E-27B5-B646-8F6B-82D8BC3CF70C}" destId="{72E1076F-A692-8E4F-A54F-66CA21B3BA1D}" srcOrd="1" destOrd="0" presId="urn:microsoft.com/office/officeart/2005/8/layout/hierarchy5"/>
    <dgm:cxn modelId="{7F71EE5B-85B0-4044-8943-A485E837CC1B}" srcId="{EB509110-A245-7947-8516-0201A15284C3}" destId="{7A303ACF-767B-7447-8301-F990BDE755AF}" srcOrd="0" destOrd="0" parTransId="{9A9063A1-D9AD-6D4E-8D48-6CDA46CD94A1}" sibTransId="{04CBA6C9-AB44-E044-99FD-255664D468A7}"/>
    <dgm:cxn modelId="{CE741688-5BEA-5C43-A86F-BD2EAAC38214}" srcId="{8177659C-8DB2-E848-820C-2524F7D9A038}" destId="{0B3907A8-472D-074B-BF08-F74C0DC047DE}" srcOrd="0" destOrd="0" parTransId="{CD1A394B-EADA-F646-8D4E-E69C3A96000C}" sibTransId="{D8E8910F-A96D-2046-860B-CFA4391653C3}"/>
    <dgm:cxn modelId="{0EC5B94C-3636-6844-BD3C-2CA8A3BCBC46}" type="presOf" srcId="{3CABEF52-1B94-B34E-881A-E48E17227E81}" destId="{8167435C-DA8B-6745-8AD8-986771865751}" srcOrd="0" destOrd="0" presId="urn:microsoft.com/office/officeart/2005/8/layout/hierarchy5"/>
    <dgm:cxn modelId="{6858AABD-73B3-484B-A1E2-4A8D09C5DE63}" type="presOf" srcId="{E5DC0BCF-BDBF-8944-85A7-35616005D03E}" destId="{D9472AEB-57C4-2241-8385-B1CDD6ABD182}" srcOrd="0" destOrd="0" presId="urn:microsoft.com/office/officeart/2005/8/layout/hierarchy5"/>
    <dgm:cxn modelId="{0AF1B5C6-C72A-834D-967D-942D926E6F14}" type="presOf" srcId="{1CAFD67D-3C84-3141-928D-E37AF12B4B54}" destId="{8EC2B691-CE4B-2A43-9FAC-4FCB1B5C2DC5}" srcOrd="0" destOrd="0" presId="urn:microsoft.com/office/officeart/2005/8/layout/hierarchy5"/>
    <dgm:cxn modelId="{C6616960-6FCF-DE48-B300-4703AD2FD8AE}" type="presOf" srcId="{6893F19A-A610-E84A-A417-85F4B7962B2E}" destId="{F1D8C802-5BF5-ED42-8FE9-5FD4F6C88ACE}" srcOrd="1" destOrd="0" presId="urn:microsoft.com/office/officeart/2005/8/layout/hierarchy5"/>
    <dgm:cxn modelId="{84D3BE7E-4AD8-1242-8A57-AA8E4A9E6A0B}" srcId="{0B3907A8-472D-074B-BF08-F74C0DC047DE}" destId="{41B196EE-9166-874A-89EA-4E377B476495}" srcOrd="0" destOrd="0" parTransId="{040E057E-8969-4C45-9A39-34B205D1EDDF}" sibTransId="{672F89D7-79BB-E54D-8B8B-3108AD1D4CFD}"/>
    <dgm:cxn modelId="{61B7D168-589F-294D-B023-E826EA02C901}" type="presOf" srcId="{0BC3B1B9-81CB-9347-A613-062283CCCB4D}" destId="{31672388-01A8-7D40-95D7-05CE36E0BB62}" srcOrd="0" destOrd="0" presId="urn:microsoft.com/office/officeart/2005/8/layout/hierarchy5"/>
    <dgm:cxn modelId="{1F8A04F6-8DAD-754E-8C81-437835FA6B6D}" type="presOf" srcId="{32E3FDE1-D3F3-6148-9594-F10FBEA778BD}" destId="{DDDC25A8-7B9D-9241-B782-5F43C674A70A}" srcOrd="0" destOrd="0" presId="urn:microsoft.com/office/officeart/2005/8/layout/hierarchy5"/>
    <dgm:cxn modelId="{DEB87034-1CBB-E34F-8305-7F5C6F7FF66C}" type="presOf" srcId="{49199AA7-B6F8-1D4A-AD51-19BB69362D10}" destId="{A7B241AF-F96B-E84E-866C-460A4BFDC5B7}" srcOrd="0" destOrd="0" presId="urn:microsoft.com/office/officeart/2005/8/layout/hierarchy5"/>
    <dgm:cxn modelId="{DCD2F401-8470-6742-BABC-17EFD67B61E5}" type="presOf" srcId="{E0CE508A-5134-C84E-9E73-A2E98C8DA275}" destId="{83BF3295-C91E-3A4F-9346-1648CA854862}" srcOrd="0" destOrd="0" presId="urn:microsoft.com/office/officeart/2005/8/layout/hierarchy5"/>
    <dgm:cxn modelId="{8247ECEF-5078-D74A-AC7F-1E098B4C9994}" type="presOf" srcId="{B5173FFA-CC07-A94D-B965-E3D027AB96A0}" destId="{891190D1-9F07-1247-B465-9CD532F05A50}" srcOrd="0" destOrd="0" presId="urn:microsoft.com/office/officeart/2005/8/layout/hierarchy5"/>
    <dgm:cxn modelId="{28966E32-93B1-CA45-9405-3D0AB53A17F2}" type="presOf" srcId="{CD1A394B-EADA-F646-8D4E-E69C3A96000C}" destId="{6C4CB70B-07DF-3A4F-970A-DEECA00EF3CD}" srcOrd="0" destOrd="0" presId="urn:microsoft.com/office/officeart/2005/8/layout/hierarchy5"/>
    <dgm:cxn modelId="{9CF9C9DD-87B7-A04D-A0B3-FB7E2DDCE441}" srcId="{0C3F0D32-5C65-6F43-82F9-26AC6A9196E2}" destId="{64D2D90E-27B5-B646-8F6B-82D8BC3CF70C}" srcOrd="4" destOrd="0" parTransId="{D6338B08-0A4C-EE46-9EE0-1D5E5975BBEE}" sibTransId="{27EFEC0F-ECBD-0A44-9BCC-EE0C4DC223EB}"/>
    <dgm:cxn modelId="{16690FA1-F982-6D41-BA2A-D458D491F123}" type="presOf" srcId="{8177659C-8DB2-E848-820C-2524F7D9A038}" destId="{3F27A97D-EBDC-6F4A-B523-41E39BE0C2FA}" srcOrd="0" destOrd="0" presId="urn:microsoft.com/office/officeart/2005/8/layout/hierarchy5"/>
    <dgm:cxn modelId="{951D1788-33B2-BD42-A0FB-C856B66D3E89}" type="presOf" srcId="{64D2D90E-27B5-B646-8F6B-82D8BC3CF70C}" destId="{D621D59A-C5A2-FD45-880E-6F4042246BD1}" srcOrd="0" destOrd="0" presId="urn:microsoft.com/office/officeart/2005/8/layout/hierarchy5"/>
    <dgm:cxn modelId="{A79C97B6-8B6A-C94A-A4AF-9FAC00609D82}" srcId="{E0CE508A-5134-C84E-9E73-A2E98C8DA275}" destId="{F48F6C2F-542C-3445-A122-F57A540CBCAA}" srcOrd="0" destOrd="0" parTransId="{3CABEF52-1B94-B34E-881A-E48E17227E81}" sibTransId="{BB823F24-60BC-2A4A-AC38-34A9D356CDEE}"/>
    <dgm:cxn modelId="{1A96E6DA-4944-C343-86EF-16A3C7FD56BE}" type="presOf" srcId="{7A303ACF-767B-7447-8301-F990BDE755AF}" destId="{9C3F53C0-7A69-0142-A871-B181DB46319B}" srcOrd="0" destOrd="0" presId="urn:microsoft.com/office/officeart/2005/8/layout/hierarchy5"/>
    <dgm:cxn modelId="{4B531B35-7CAF-A243-80FB-6970661CF526}" type="presOf" srcId="{32E3FDE1-D3F3-6148-9594-F10FBEA778BD}" destId="{9E7E9692-A59D-424A-8860-D86AB3790B78}" srcOrd="1" destOrd="0" presId="urn:microsoft.com/office/officeart/2005/8/layout/hierarchy5"/>
    <dgm:cxn modelId="{2FA2EA2F-3AA8-7143-AE25-36F16E322F92}" type="presOf" srcId="{95EAD9C6-1AE7-0D4B-9B05-C015CADAC951}" destId="{5B7F32FF-A04A-C746-BEA3-92F3538D52A5}" srcOrd="0" destOrd="0" presId="urn:microsoft.com/office/officeart/2005/8/layout/hierarchy5"/>
    <dgm:cxn modelId="{11D8CDE1-2CD9-C44F-B9BE-B05F26CB7AE8}" type="presOf" srcId="{9A9063A1-D9AD-6D4E-8D48-6CDA46CD94A1}" destId="{EA5779BF-F087-5E41-8E22-93013330FB65}" srcOrd="1" destOrd="0" presId="urn:microsoft.com/office/officeart/2005/8/layout/hierarchy5"/>
    <dgm:cxn modelId="{F2CB74F8-AB66-1848-9578-4878C7F23C7C}" type="presOf" srcId="{040E057E-8969-4C45-9A39-34B205D1EDDF}" destId="{54C0FC59-16A9-6C44-9F7B-F1570BD4E462}" srcOrd="0" destOrd="0" presId="urn:microsoft.com/office/officeart/2005/8/layout/hierarchy5"/>
    <dgm:cxn modelId="{B4B7F8CF-671D-D94B-AA42-9BBA31776132}" type="presOf" srcId="{6AFDDD19-F07C-E741-8A8B-D6675281DB8D}" destId="{2A7E3D31-FD93-D84B-A054-F884FA7840D2}" srcOrd="1" destOrd="0" presId="urn:microsoft.com/office/officeart/2005/8/layout/hierarchy5"/>
    <dgm:cxn modelId="{227F8221-C142-F94C-B057-B7E6407F187E}" type="presOf" srcId="{9A9063A1-D9AD-6D4E-8D48-6CDA46CD94A1}" destId="{1FBFFA5B-B23D-CB4F-8B23-A8E17FACD155}" srcOrd="0" destOrd="0" presId="urn:microsoft.com/office/officeart/2005/8/layout/hierarchy5"/>
    <dgm:cxn modelId="{A6D4A649-D597-E54A-B097-42E4469A0D03}" srcId="{0C3F0D32-5C65-6F43-82F9-26AC6A9196E2}" destId="{49199AA7-B6F8-1D4A-AD51-19BB69362D10}" srcOrd="3" destOrd="0" parTransId="{7BCAD3C3-3DB7-BA40-A46C-462766EDC1EC}" sibTransId="{D5001131-B6CF-A747-A86D-CE0C51242C23}"/>
    <dgm:cxn modelId="{DB57C3CA-8A8F-854A-8760-A477487B551E}" type="presOf" srcId="{3CABEF52-1B94-B34E-881A-E48E17227E81}" destId="{01F7E44A-C8DE-E84E-A2D4-EF42B100704D}" srcOrd="1" destOrd="0" presId="urn:microsoft.com/office/officeart/2005/8/layout/hierarchy5"/>
    <dgm:cxn modelId="{BA247E8A-9874-9342-ABF5-D0A378360712}" type="presOf" srcId="{F691147D-3C18-A549-8357-D838B387C849}" destId="{8A87DD83-4EE3-9243-A0CE-12B5B91DB22A}" srcOrd="1" destOrd="0" presId="urn:microsoft.com/office/officeart/2005/8/layout/hierarchy5"/>
    <dgm:cxn modelId="{567A5537-8AEF-944D-ACEA-9A93A2E52EDC}" type="presOf" srcId="{A57AD5B5-5F23-054C-88DF-3B74FE571620}" destId="{A73FC4AA-48B3-8849-841A-44DACB8BD07C}" srcOrd="0" destOrd="0" presId="urn:microsoft.com/office/officeart/2005/8/layout/hierarchy5"/>
    <dgm:cxn modelId="{0E0628C9-75C5-A44E-9D2C-21AE9BFA2B31}" srcId="{0B3907A8-472D-074B-BF08-F74C0DC047DE}" destId="{E0CE508A-5134-C84E-9E73-A2E98C8DA275}" srcOrd="1" destOrd="0" parTransId="{1CAFD67D-3C84-3141-928D-E37AF12B4B54}" sibTransId="{E007D3AD-CE3C-B342-91C2-CB99D0478C16}"/>
    <dgm:cxn modelId="{61361FE7-8A13-4649-A6AB-6669EB09FEDE}" srcId="{0C3F0D32-5C65-6F43-82F9-26AC6A9196E2}" destId="{95EAD9C6-1AE7-0D4B-9B05-C015CADAC951}" srcOrd="2" destOrd="0" parTransId="{5843F1D7-1731-0643-8F94-A5FB727718F5}" sibTransId="{E3F17A2B-D0F6-6E42-854C-955799F6F15E}"/>
    <dgm:cxn modelId="{FBC31B2E-1ED5-B445-A7BA-6A685106AB91}" type="presOf" srcId="{CD1A394B-EADA-F646-8D4E-E69C3A96000C}" destId="{54857726-B8CE-EB45-A752-D8E58D0038C8}" srcOrd="1" destOrd="0" presId="urn:microsoft.com/office/officeart/2005/8/layout/hierarchy5"/>
    <dgm:cxn modelId="{C22F5B06-37DE-1440-9175-06200F488E50}" srcId="{41B196EE-9166-874A-89EA-4E377B476495}" destId="{0BC3B1B9-81CB-9347-A613-062283CCCB4D}" srcOrd="0" destOrd="0" parTransId="{6893F19A-A610-E84A-A417-85F4B7962B2E}" sibTransId="{78F851FA-ECD5-1D41-9241-16C987FEC041}"/>
    <dgm:cxn modelId="{7BD73D42-2197-C541-93DE-6EFA95E90DE6}" type="presOf" srcId="{1CAFD67D-3C84-3141-928D-E37AF12B4B54}" destId="{C767E5AF-3CEB-B040-A24E-09D813B5CF28}" srcOrd="1" destOrd="0" presId="urn:microsoft.com/office/officeart/2005/8/layout/hierarchy5"/>
    <dgm:cxn modelId="{B2D1E77F-1936-2245-8C3B-56D726CEF7D4}" type="presOf" srcId="{EB509110-A245-7947-8516-0201A15284C3}" destId="{8095144C-94D9-E640-BC2E-45661716A3CF}" srcOrd="0" destOrd="0" presId="urn:microsoft.com/office/officeart/2005/8/layout/hierarchy5"/>
    <dgm:cxn modelId="{C0B00044-D5CA-2A4F-8B9E-1E7784B4F3C9}" type="presOf" srcId="{B5173FFA-CC07-A94D-B965-E3D027AB96A0}" destId="{1F67179A-8911-8149-A2BF-2398C9D7CF27}" srcOrd="1" destOrd="0" presId="urn:microsoft.com/office/officeart/2005/8/layout/hierarchy5"/>
    <dgm:cxn modelId="{4A2010CA-2C5A-9843-BEAA-BD50FCF15AC1}" type="presOf" srcId="{DFF44ED1-8FD4-864E-ABA7-E76A381D9642}" destId="{A4491BA7-D9A2-9F40-8F2B-F3B54A30D692}" srcOrd="0" destOrd="0" presId="urn:microsoft.com/office/officeart/2005/8/layout/hierarchy5"/>
    <dgm:cxn modelId="{A88717D3-199F-A74A-90D9-C87C42516FE7}" srcId="{EB509110-A245-7947-8516-0201A15284C3}" destId="{3C37B00E-26E2-654F-86DB-32337AFE0B81}" srcOrd="1" destOrd="0" parTransId="{F691147D-3C18-A549-8357-D838B387C849}" sibTransId="{67DE589A-8B39-6844-8A2A-24ECD42621FC}"/>
    <dgm:cxn modelId="{4FD1D5A6-A06D-B642-B1F8-28A70331CE3C}" type="presOf" srcId="{E5DC0BCF-BDBF-8944-85A7-35616005D03E}" destId="{FFBAD616-6AF2-0F40-8BC0-464BAD4406FD}" srcOrd="1" destOrd="0" presId="urn:microsoft.com/office/officeart/2005/8/layout/hierarchy5"/>
    <dgm:cxn modelId="{F02F0F03-661C-DC42-88EA-70AA4B3110C8}" type="presOf" srcId="{0C3F0D32-5C65-6F43-82F9-26AC6A9196E2}" destId="{8150E224-946A-F345-80E4-64088481512F}" srcOrd="0" destOrd="0" presId="urn:microsoft.com/office/officeart/2005/8/layout/hierarchy5"/>
    <dgm:cxn modelId="{8D0C9D44-7C9C-2741-B139-5F85B0771124}" srcId="{3C37B00E-26E2-654F-86DB-32337AFE0B81}" destId="{A57AD5B5-5F23-054C-88DF-3B74FE571620}" srcOrd="0" destOrd="0" parTransId="{6AFDDD19-F07C-E741-8A8B-D6675281DB8D}" sibTransId="{DF2BB333-5F33-AE42-9537-AE96A3BFFBF2}"/>
    <dgm:cxn modelId="{A0E03D95-E0F8-F047-87A0-9B90C261DAF6}" type="presOf" srcId="{95EAD9C6-1AE7-0D4B-9B05-C015CADAC951}" destId="{649EEC7B-6C8B-6742-95C8-270DA6F5DB73}" srcOrd="1" destOrd="0" presId="urn:microsoft.com/office/officeart/2005/8/layout/hierarchy5"/>
    <dgm:cxn modelId="{ED4CC402-523C-9140-87C3-CC0DC245CAC7}" srcId="{0C3F0D32-5C65-6F43-82F9-26AC6A9196E2}" destId="{B5173FFA-CC07-A94D-B965-E3D027AB96A0}" srcOrd="1" destOrd="0" parTransId="{BBD71C34-2FE9-8A46-99CF-677D4073186B}" sibTransId="{ED146EC5-ED95-0C4F-B526-C66317FE70C2}"/>
    <dgm:cxn modelId="{5322D299-4ED3-4341-BCB6-EE696FD169EC}" type="presOf" srcId="{49199AA7-B6F8-1D4A-AD51-19BB69362D10}" destId="{2DAC05F6-98CF-C148-9FCC-9A34183EC7FD}" srcOrd="1" destOrd="0" presId="urn:microsoft.com/office/officeart/2005/8/layout/hierarchy5"/>
    <dgm:cxn modelId="{6D5A365A-17D5-D34B-89BE-C713565ED226}" srcId="{0C3F0D32-5C65-6F43-82F9-26AC6A9196E2}" destId="{8177659C-8DB2-E848-820C-2524F7D9A038}" srcOrd="0" destOrd="0" parTransId="{D211D33E-E281-C146-B76A-8FD097203B26}" sibTransId="{5189F5D7-0C38-B148-9252-FE5A813212B5}"/>
    <dgm:cxn modelId="{21D607CA-9503-AD4D-A7FD-9AFEE677880E}" srcId="{8177659C-8DB2-E848-820C-2524F7D9A038}" destId="{EB509110-A245-7947-8516-0201A15284C3}" srcOrd="1" destOrd="0" parTransId="{E5DC0BCF-BDBF-8944-85A7-35616005D03E}" sibTransId="{526B51DD-CA05-F844-A885-69D235B28B85}"/>
    <dgm:cxn modelId="{7AA07C8C-CA1C-CB45-B90C-0E20821373EA}" type="presOf" srcId="{6AFDDD19-F07C-E741-8A8B-D6675281DB8D}" destId="{8AF42F98-1F44-524D-BA23-2AFE0E6C665D}" srcOrd="0" destOrd="0" presId="urn:microsoft.com/office/officeart/2005/8/layout/hierarchy5"/>
    <dgm:cxn modelId="{C118D187-5901-904B-B833-BEC7EA1EBBD0}" type="presOf" srcId="{6893F19A-A610-E84A-A417-85F4B7962B2E}" destId="{D1BC440F-9239-D040-B382-CAFF6C333C47}" srcOrd="0" destOrd="0" presId="urn:microsoft.com/office/officeart/2005/8/layout/hierarchy5"/>
    <dgm:cxn modelId="{19AAC03B-27E1-2541-AF62-150C59AEF1B9}" type="presParOf" srcId="{8150E224-946A-F345-80E4-64088481512F}" destId="{512B13FF-249B-A744-91B6-84E9A07EFD8D}" srcOrd="0" destOrd="0" presId="urn:microsoft.com/office/officeart/2005/8/layout/hierarchy5"/>
    <dgm:cxn modelId="{CD4397AD-5952-3F45-B84A-5BDF6E277631}" type="presParOf" srcId="{512B13FF-249B-A744-91B6-84E9A07EFD8D}" destId="{2135A556-45DC-4C47-B43D-BB492E02D33F}" srcOrd="0" destOrd="0" presId="urn:microsoft.com/office/officeart/2005/8/layout/hierarchy5"/>
    <dgm:cxn modelId="{7309E799-311E-554F-BDC3-EB7864E9EFCF}" type="presParOf" srcId="{512B13FF-249B-A744-91B6-84E9A07EFD8D}" destId="{B2CDBAA1-4AD2-B840-A22F-00A89AA25F4B}" srcOrd="1" destOrd="0" presId="urn:microsoft.com/office/officeart/2005/8/layout/hierarchy5"/>
    <dgm:cxn modelId="{653E5CF8-A1EF-5B46-867F-C07E8E84D87E}" type="presParOf" srcId="{B2CDBAA1-4AD2-B840-A22F-00A89AA25F4B}" destId="{C1E9F42E-7C34-2349-8F73-768AFF8E3EC7}" srcOrd="0" destOrd="0" presId="urn:microsoft.com/office/officeart/2005/8/layout/hierarchy5"/>
    <dgm:cxn modelId="{020E03FA-E593-6046-92F6-D33ED9BAE00A}" type="presParOf" srcId="{C1E9F42E-7C34-2349-8F73-768AFF8E3EC7}" destId="{3F27A97D-EBDC-6F4A-B523-41E39BE0C2FA}" srcOrd="0" destOrd="0" presId="urn:microsoft.com/office/officeart/2005/8/layout/hierarchy5"/>
    <dgm:cxn modelId="{D2633244-9A83-544A-AE7E-F545E594A273}" type="presParOf" srcId="{C1E9F42E-7C34-2349-8F73-768AFF8E3EC7}" destId="{40B0CD35-803B-3449-9C02-9663CC353F50}" srcOrd="1" destOrd="0" presId="urn:microsoft.com/office/officeart/2005/8/layout/hierarchy5"/>
    <dgm:cxn modelId="{690D807F-2028-1A47-8009-FBCBDF5500C1}" type="presParOf" srcId="{40B0CD35-803B-3449-9C02-9663CC353F50}" destId="{6C4CB70B-07DF-3A4F-970A-DEECA00EF3CD}" srcOrd="0" destOrd="0" presId="urn:microsoft.com/office/officeart/2005/8/layout/hierarchy5"/>
    <dgm:cxn modelId="{0A30BD98-784E-924A-A738-437AD9802418}" type="presParOf" srcId="{6C4CB70B-07DF-3A4F-970A-DEECA00EF3CD}" destId="{54857726-B8CE-EB45-A752-D8E58D0038C8}" srcOrd="0" destOrd="0" presId="urn:microsoft.com/office/officeart/2005/8/layout/hierarchy5"/>
    <dgm:cxn modelId="{ACE25C03-347D-C548-8F9A-FEFA53A083B6}" type="presParOf" srcId="{40B0CD35-803B-3449-9C02-9663CC353F50}" destId="{5440FAF7-F72A-584D-8988-FFAE6C9215D9}" srcOrd="1" destOrd="0" presId="urn:microsoft.com/office/officeart/2005/8/layout/hierarchy5"/>
    <dgm:cxn modelId="{9CCCD326-4A6D-8A4C-8E03-AF18979B67A1}" type="presParOf" srcId="{5440FAF7-F72A-584D-8988-FFAE6C9215D9}" destId="{BBA224B8-625C-C54B-A954-DF0026645E71}" srcOrd="0" destOrd="0" presId="urn:microsoft.com/office/officeart/2005/8/layout/hierarchy5"/>
    <dgm:cxn modelId="{9E9CFE21-AD46-424D-A267-A9EEB55BD577}" type="presParOf" srcId="{5440FAF7-F72A-584D-8988-FFAE6C9215D9}" destId="{E2D8583A-D76A-FE42-9DF6-63D2350942FE}" srcOrd="1" destOrd="0" presId="urn:microsoft.com/office/officeart/2005/8/layout/hierarchy5"/>
    <dgm:cxn modelId="{CD793475-CF4F-6247-A900-6D417A11D27E}" type="presParOf" srcId="{E2D8583A-D76A-FE42-9DF6-63D2350942FE}" destId="{54C0FC59-16A9-6C44-9F7B-F1570BD4E462}" srcOrd="0" destOrd="0" presId="urn:microsoft.com/office/officeart/2005/8/layout/hierarchy5"/>
    <dgm:cxn modelId="{C9E93BBD-7C2D-624B-BB5A-DB7918009A80}" type="presParOf" srcId="{54C0FC59-16A9-6C44-9F7B-F1570BD4E462}" destId="{41A2E141-C8A9-9E41-B411-A11196E411C9}" srcOrd="0" destOrd="0" presId="urn:microsoft.com/office/officeart/2005/8/layout/hierarchy5"/>
    <dgm:cxn modelId="{50C28BBF-6919-8D4E-AC29-694E4175BE05}" type="presParOf" srcId="{E2D8583A-D76A-FE42-9DF6-63D2350942FE}" destId="{EE15D964-6763-6349-87ED-44C3A0385EE7}" srcOrd="1" destOrd="0" presId="urn:microsoft.com/office/officeart/2005/8/layout/hierarchy5"/>
    <dgm:cxn modelId="{8F2A7D9B-E2AF-C241-A8D4-E2C0BD8F8C12}" type="presParOf" srcId="{EE15D964-6763-6349-87ED-44C3A0385EE7}" destId="{EC799623-FDD8-9A4F-8891-CF680058ADC2}" srcOrd="0" destOrd="0" presId="urn:microsoft.com/office/officeart/2005/8/layout/hierarchy5"/>
    <dgm:cxn modelId="{670F375A-6581-5040-8B9D-D4D036BBFE3C}" type="presParOf" srcId="{EE15D964-6763-6349-87ED-44C3A0385EE7}" destId="{E1C3C4C1-8661-804D-B648-72A704CEDC48}" srcOrd="1" destOrd="0" presId="urn:microsoft.com/office/officeart/2005/8/layout/hierarchy5"/>
    <dgm:cxn modelId="{43F2313B-BD7D-E147-85B8-01A78C551830}" type="presParOf" srcId="{E1C3C4C1-8661-804D-B648-72A704CEDC48}" destId="{D1BC440F-9239-D040-B382-CAFF6C333C47}" srcOrd="0" destOrd="0" presId="urn:microsoft.com/office/officeart/2005/8/layout/hierarchy5"/>
    <dgm:cxn modelId="{561DD314-3310-8644-9638-FAC7D33AE153}" type="presParOf" srcId="{D1BC440F-9239-D040-B382-CAFF6C333C47}" destId="{F1D8C802-5BF5-ED42-8FE9-5FD4F6C88ACE}" srcOrd="0" destOrd="0" presId="urn:microsoft.com/office/officeart/2005/8/layout/hierarchy5"/>
    <dgm:cxn modelId="{0B3193CE-A87F-5745-9D7D-AB35EFB9D0B2}" type="presParOf" srcId="{E1C3C4C1-8661-804D-B648-72A704CEDC48}" destId="{9B2014F1-B8C9-4045-B826-2A357AE96B34}" srcOrd="1" destOrd="0" presId="urn:microsoft.com/office/officeart/2005/8/layout/hierarchy5"/>
    <dgm:cxn modelId="{A9AD807E-2B3E-C94D-8558-9D6F344AE4EF}" type="presParOf" srcId="{9B2014F1-B8C9-4045-B826-2A357AE96B34}" destId="{31672388-01A8-7D40-95D7-05CE36E0BB62}" srcOrd="0" destOrd="0" presId="urn:microsoft.com/office/officeart/2005/8/layout/hierarchy5"/>
    <dgm:cxn modelId="{A806F4D6-574A-7441-AE71-3F33D03E18A5}" type="presParOf" srcId="{9B2014F1-B8C9-4045-B826-2A357AE96B34}" destId="{9571A1B7-9E7F-A246-B6ED-8DD97EA0BFA3}" srcOrd="1" destOrd="0" presId="urn:microsoft.com/office/officeart/2005/8/layout/hierarchy5"/>
    <dgm:cxn modelId="{0E8BCE40-7174-1642-963F-6BE3AB2FFB93}" type="presParOf" srcId="{E2D8583A-D76A-FE42-9DF6-63D2350942FE}" destId="{8EC2B691-CE4B-2A43-9FAC-4FCB1B5C2DC5}" srcOrd="2" destOrd="0" presId="urn:microsoft.com/office/officeart/2005/8/layout/hierarchy5"/>
    <dgm:cxn modelId="{DA262799-7A2A-6F46-8AE5-10356780D97E}" type="presParOf" srcId="{8EC2B691-CE4B-2A43-9FAC-4FCB1B5C2DC5}" destId="{C767E5AF-3CEB-B040-A24E-09D813B5CF28}" srcOrd="0" destOrd="0" presId="urn:microsoft.com/office/officeart/2005/8/layout/hierarchy5"/>
    <dgm:cxn modelId="{9263A2AC-97A7-5F43-B8A2-BBA13A6B5368}" type="presParOf" srcId="{E2D8583A-D76A-FE42-9DF6-63D2350942FE}" destId="{4EDA4CDA-98E5-0948-AD83-A34DF162FB8A}" srcOrd="3" destOrd="0" presId="urn:microsoft.com/office/officeart/2005/8/layout/hierarchy5"/>
    <dgm:cxn modelId="{77CBD08F-A5D2-564C-89D1-B026957F5DD0}" type="presParOf" srcId="{4EDA4CDA-98E5-0948-AD83-A34DF162FB8A}" destId="{83BF3295-C91E-3A4F-9346-1648CA854862}" srcOrd="0" destOrd="0" presId="urn:microsoft.com/office/officeart/2005/8/layout/hierarchy5"/>
    <dgm:cxn modelId="{A98A325A-7C95-8A42-8441-736DF927C26C}" type="presParOf" srcId="{4EDA4CDA-98E5-0948-AD83-A34DF162FB8A}" destId="{5C1ECDDE-CFE7-1540-8386-E88A8940B4B0}" srcOrd="1" destOrd="0" presId="urn:microsoft.com/office/officeart/2005/8/layout/hierarchy5"/>
    <dgm:cxn modelId="{5A8FB687-1AF1-974E-9E4D-F45E1532DF01}" type="presParOf" srcId="{5C1ECDDE-CFE7-1540-8386-E88A8940B4B0}" destId="{8167435C-DA8B-6745-8AD8-986771865751}" srcOrd="0" destOrd="0" presId="urn:microsoft.com/office/officeart/2005/8/layout/hierarchy5"/>
    <dgm:cxn modelId="{1CF0D74A-6DE5-0049-BADD-1BA0EFD3C1E5}" type="presParOf" srcId="{8167435C-DA8B-6745-8AD8-986771865751}" destId="{01F7E44A-C8DE-E84E-A2D4-EF42B100704D}" srcOrd="0" destOrd="0" presId="urn:microsoft.com/office/officeart/2005/8/layout/hierarchy5"/>
    <dgm:cxn modelId="{F14BD4C1-6D3E-C740-89C8-F911108E5889}" type="presParOf" srcId="{5C1ECDDE-CFE7-1540-8386-E88A8940B4B0}" destId="{A78D5BF1-AFB8-FD4B-B741-B9BB837AEAC1}" srcOrd="1" destOrd="0" presId="urn:microsoft.com/office/officeart/2005/8/layout/hierarchy5"/>
    <dgm:cxn modelId="{A471B529-9937-E249-9284-5254B8C0773B}" type="presParOf" srcId="{A78D5BF1-AFB8-FD4B-B741-B9BB837AEAC1}" destId="{3F1EF29A-7C5E-8A48-B777-19450AFCD651}" srcOrd="0" destOrd="0" presId="urn:microsoft.com/office/officeart/2005/8/layout/hierarchy5"/>
    <dgm:cxn modelId="{3A7788B5-EA7E-644D-96EC-A9E5CE0C192A}" type="presParOf" srcId="{A78D5BF1-AFB8-FD4B-B741-B9BB837AEAC1}" destId="{A0037318-3DBA-5C40-B357-BE7D9CE5F80E}" srcOrd="1" destOrd="0" presId="urn:microsoft.com/office/officeart/2005/8/layout/hierarchy5"/>
    <dgm:cxn modelId="{D324DDA4-8D81-174A-ABAD-21B1320B8623}" type="presParOf" srcId="{40B0CD35-803B-3449-9C02-9663CC353F50}" destId="{D9472AEB-57C4-2241-8385-B1CDD6ABD182}" srcOrd="2" destOrd="0" presId="urn:microsoft.com/office/officeart/2005/8/layout/hierarchy5"/>
    <dgm:cxn modelId="{4313B990-60BF-3E4C-83BF-948356851648}" type="presParOf" srcId="{D9472AEB-57C4-2241-8385-B1CDD6ABD182}" destId="{FFBAD616-6AF2-0F40-8BC0-464BAD4406FD}" srcOrd="0" destOrd="0" presId="urn:microsoft.com/office/officeart/2005/8/layout/hierarchy5"/>
    <dgm:cxn modelId="{BA087900-6013-F24F-83A2-5BC06BA927EA}" type="presParOf" srcId="{40B0CD35-803B-3449-9C02-9663CC353F50}" destId="{81440910-AD5B-CF43-8726-4A2DD9308016}" srcOrd="3" destOrd="0" presId="urn:microsoft.com/office/officeart/2005/8/layout/hierarchy5"/>
    <dgm:cxn modelId="{702AD45E-A7B9-3A4B-A233-5A157C029FC2}" type="presParOf" srcId="{81440910-AD5B-CF43-8726-4A2DD9308016}" destId="{8095144C-94D9-E640-BC2E-45661716A3CF}" srcOrd="0" destOrd="0" presId="urn:microsoft.com/office/officeart/2005/8/layout/hierarchy5"/>
    <dgm:cxn modelId="{0C34AF63-D651-5949-8AB7-4D55AD037641}" type="presParOf" srcId="{81440910-AD5B-CF43-8726-4A2DD9308016}" destId="{89568521-824A-7540-8C16-B3112494E9EE}" srcOrd="1" destOrd="0" presId="urn:microsoft.com/office/officeart/2005/8/layout/hierarchy5"/>
    <dgm:cxn modelId="{4418FE1A-3766-C14E-9022-3B2CA1DBBA00}" type="presParOf" srcId="{89568521-824A-7540-8C16-B3112494E9EE}" destId="{1FBFFA5B-B23D-CB4F-8B23-A8E17FACD155}" srcOrd="0" destOrd="0" presId="urn:microsoft.com/office/officeart/2005/8/layout/hierarchy5"/>
    <dgm:cxn modelId="{E814A639-9D9D-1C45-9F7D-A9D43C44CBDE}" type="presParOf" srcId="{1FBFFA5B-B23D-CB4F-8B23-A8E17FACD155}" destId="{EA5779BF-F087-5E41-8E22-93013330FB65}" srcOrd="0" destOrd="0" presId="urn:microsoft.com/office/officeart/2005/8/layout/hierarchy5"/>
    <dgm:cxn modelId="{96DDE080-9F2E-9E4F-82F0-658F3FCC0DCB}" type="presParOf" srcId="{89568521-824A-7540-8C16-B3112494E9EE}" destId="{31A83D88-0E2D-AF42-A135-BD6DB18C285C}" srcOrd="1" destOrd="0" presId="urn:microsoft.com/office/officeart/2005/8/layout/hierarchy5"/>
    <dgm:cxn modelId="{31244585-03C5-BC4C-83E4-CFCA4F8894C3}" type="presParOf" srcId="{31A83D88-0E2D-AF42-A135-BD6DB18C285C}" destId="{9C3F53C0-7A69-0142-A871-B181DB46319B}" srcOrd="0" destOrd="0" presId="urn:microsoft.com/office/officeart/2005/8/layout/hierarchy5"/>
    <dgm:cxn modelId="{AFDD4EE7-0B0F-7D4E-A466-5AE7641D46A3}" type="presParOf" srcId="{31A83D88-0E2D-AF42-A135-BD6DB18C285C}" destId="{97453F63-E5BE-904D-BE4D-4B61AF2368EE}" srcOrd="1" destOrd="0" presId="urn:microsoft.com/office/officeart/2005/8/layout/hierarchy5"/>
    <dgm:cxn modelId="{065AC225-63EA-5945-80A1-ADE6D2028908}" type="presParOf" srcId="{97453F63-E5BE-904D-BE4D-4B61AF2368EE}" destId="{DDDC25A8-7B9D-9241-B782-5F43C674A70A}" srcOrd="0" destOrd="0" presId="urn:microsoft.com/office/officeart/2005/8/layout/hierarchy5"/>
    <dgm:cxn modelId="{081A7697-2E78-E749-9865-FEE084D1D80D}" type="presParOf" srcId="{DDDC25A8-7B9D-9241-B782-5F43C674A70A}" destId="{9E7E9692-A59D-424A-8860-D86AB3790B78}" srcOrd="0" destOrd="0" presId="urn:microsoft.com/office/officeart/2005/8/layout/hierarchy5"/>
    <dgm:cxn modelId="{C57642BD-3E26-9445-AE71-B86E32D97BB0}" type="presParOf" srcId="{97453F63-E5BE-904D-BE4D-4B61AF2368EE}" destId="{4C62EEFD-4043-4647-BFB8-AEAD3AD6BA3F}" srcOrd="1" destOrd="0" presId="urn:microsoft.com/office/officeart/2005/8/layout/hierarchy5"/>
    <dgm:cxn modelId="{2F55E687-D612-AE4C-BD78-CDC4402637F3}" type="presParOf" srcId="{4C62EEFD-4043-4647-BFB8-AEAD3AD6BA3F}" destId="{A4491BA7-D9A2-9F40-8F2B-F3B54A30D692}" srcOrd="0" destOrd="0" presId="urn:microsoft.com/office/officeart/2005/8/layout/hierarchy5"/>
    <dgm:cxn modelId="{917EA713-BE0E-BE47-811C-2A940B2F233D}" type="presParOf" srcId="{4C62EEFD-4043-4647-BFB8-AEAD3AD6BA3F}" destId="{27438BF4-5622-1F49-A270-AB181331A984}" srcOrd="1" destOrd="0" presId="urn:microsoft.com/office/officeart/2005/8/layout/hierarchy5"/>
    <dgm:cxn modelId="{2AFC689F-9FC7-D542-B98C-FA93F5A72A99}" type="presParOf" srcId="{89568521-824A-7540-8C16-B3112494E9EE}" destId="{B1292002-A0EE-3248-90E8-AB0C79EF3E31}" srcOrd="2" destOrd="0" presId="urn:microsoft.com/office/officeart/2005/8/layout/hierarchy5"/>
    <dgm:cxn modelId="{B45C41FB-664D-3C4B-A3BE-F4427BEADD54}" type="presParOf" srcId="{B1292002-A0EE-3248-90E8-AB0C79EF3E31}" destId="{8A87DD83-4EE3-9243-A0CE-12B5B91DB22A}" srcOrd="0" destOrd="0" presId="urn:microsoft.com/office/officeart/2005/8/layout/hierarchy5"/>
    <dgm:cxn modelId="{1B9EFCD5-A601-D442-8C5D-45FB7D3E5E39}" type="presParOf" srcId="{89568521-824A-7540-8C16-B3112494E9EE}" destId="{D0C7E39B-BED0-3143-8360-FE778EA8F79F}" srcOrd="3" destOrd="0" presId="urn:microsoft.com/office/officeart/2005/8/layout/hierarchy5"/>
    <dgm:cxn modelId="{56C6B4DC-FDBF-BA44-878B-4D9B0538AA36}" type="presParOf" srcId="{D0C7E39B-BED0-3143-8360-FE778EA8F79F}" destId="{537EAA88-DB51-7545-857E-CE00D2AD8AA8}" srcOrd="0" destOrd="0" presId="urn:microsoft.com/office/officeart/2005/8/layout/hierarchy5"/>
    <dgm:cxn modelId="{526F9236-CAB4-D642-A533-D6B771F1E6F1}" type="presParOf" srcId="{D0C7E39B-BED0-3143-8360-FE778EA8F79F}" destId="{945ACEED-BC10-6341-B1F6-A0930D78B60F}" srcOrd="1" destOrd="0" presId="urn:microsoft.com/office/officeart/2005/8/layout/hierarchy5"/>
    <dgm:cxn modelId="{5920A224-CD17-894E-9990-EBE18956E9B8}" type="presParOf" srcId="{945ACEED-BC10-6341-B1F6-A0930D78B60F}" destId="{8AF42F98-1F44-524D-BA23-2AFE0E6C665D}" srcOrd="0" destOrd="0" presId="urn:microsoft.com/office/officeart/2005/8/layout/hierarchy5"/>
    <dgm:cxn modelId="{E7C6B77D-04A7-2640-BE5F-0194210C2684}" type="presParOf" srcId="{8AF42F98-1F44-524D-BA23-2AFE0E6C665D}" destId="{2A7E3D31-FD93-D84B-A054-F884FA7840D2}" srcOrd="0" destOrd="0" presId="urn:microsoft.com/office/officeart/2005/8/layout/hierarchy5"/>
    <dgm:cxn modelId="{5308B8B7-E4D1-084C-A880-D746EF271A60}" type="presParOf" srcId="{945ACEED-BC10-6341-B1F6-A0930D78B60F}" destId="{1798FF8E-78E2-E64E-B9D6-F264364CD51F}" srcOrd="1" destOrd="0" presId="urn:microsoft.com/office/officeart/2005/8/layout/hierarchy5"/>
    <dgm:cxn modelId="{6BEF3C7D-0403-8642-AF29-F8AFA160E03D}" type="presParOf" srcId="{1798FF8E-78E2-E64E-B9D6-F264364CD51F}" destId="{A73FC4AA-48B3-8849-841A-44DACB8BD07C}" srcOrd="0" destOrd="0" presId="urn:microsoft.com/office/officeart/2005/8/layout/hierarchy5"/>
    <dgm:cxn modelId="{9FEEBDDC-F7EF-254A-8116-FF99A993C3B8}" type="presParOf" srcId="{1798FF8E-78E2-E64E-B9D6-F264364CD51F}" destId="{C0D090D0-0C3C-5842-AAEE-C5635B450837}" srcOrd="1" destOrd="0" presId="urn:microsoft.com/office/officeart/2005/8/layout/hierarchy5"/>
    <dgm:cxn modelId="{94B65C43-1562-6748-A4B0-B988A63BE517}" type="presParOf" srcId="{8150E224-946A-F345-80E4-64088481512F}" destId="{B449DB8A-B1E6-0941-9E61-F2A1A508182D}" srcOrd="1" destOrd="0" presId="urn:microsoft.com/office/officeart/2005/8/layout/hierarchy5"/>
    <dgm:cxn modelId="{A9CECA4A-C892-864C-BCA3-3406E12EDF7D}" type="presParOf" srcId="{B449DB8A-B1E6-0941-9E61-F2A1A508182D}" destId="{467D1BCB-C621-E14C-BB16-A4AF08AC5919}" srcOrd="0" destOrd="0" presId="urn:microsoft.com/office/officeart/2005/8/layout/hierarchy5"/>
    <dgm:cxn modelId="{51D14CD9-D23C-2E42-8D99-852A866F806E}" type="presParOf" srcId="{467D1BCB-C621-E14C-BB16-A4AF08AC5919}" destId="{891190D1-9F07-1247-B465-9CD532F05A50}" srcOrd="0" destOrd="0" presId="urn:microsoft.com/office/officeart/2005/8/layout/hierarchy5"/>
    <dgm:cxn modelId="{59EFF67E-54CB-8446-B443-3C80225E6556}" type="presParOf" srcId="{467D1BCB-C621-E14C-BB16-A4AF08AC5919}" destId="{1F67179A-8911-8149-A2BF-2398C9D7CF27}" srcOrd="1" destOrd="0" presId="urn:microsoft.com/office/officeart/2005/8/layout/hierarchy5"/>
    <dgm:cxn modelId="{FFDA8ADE-05F7-ED44-8721-4C727C6CAB35}" type="presParOf" srcId="{B449DB8A-B1E6-0941-9E61-F2A1A508182D}" destId="{55303B58-D2B4-C849-A38B-3B0DE57FA103}" srcOrd="1" destOrd="0" presId="urn:microsoft.com/office/officeart/2005/8/layout/hierarchy5"/>
    <dgm:cxn modelId="{C67DEF17-6EE3-CF4C-A446-A45DF928C263}" type="presParOf" srcId="{55303B58-D2B4-C849-A38B-3B0DE57FA103}" destId="{704C0A3B-3C62-4243-B5F8-BC2A91A4FE14}" srcOrd="0" destOrd="0" presId="urn:microsoft.com/office/officeart/2005/8/layout/hierarchy5"/>
    <dgm:cxn modelId="{9007C554-D66F-924B-B7F5-D36BCB5E3196}" type="presParOf" srcId="{B449DB8A-B1E6-0941-9E61-F2A1A508182D}" destId="{26EC2FDE-E289-CE40-B01F-0F98B02D30D0}" srcOrd="2" destOrd="0" presId="urn:microsoft.com/office/officeart/2005/8/layout/hierarchy5"/>
    <dgm:cxn modelId="{D73F7220-EAD2-4047-829E-29A6BF3A3CAB}" type="presParOf" srcId="{26EC2FDE-E289-CE40-B01F-0F98B02D30D0}" destId="{5B7F32FF-A04A-C746-BEA3-92F3538D52A5}" srcOrd="0" destOrd="0" presId="urn:microsoft.com/office/officeart/2005/8/layout/hierarchy5"/>
    <dgm:cxn modelId="{568DF2E2-55E5-A944-B5D8-B180FB4A08F5}" type="presParOf" srcId="{26EC2FDE-E289-CE40-B01F-0F98B02D30D0}" destId="{649EEC7B-6C8B-6742-95C8-270DA6F5DB73}" srcOrd="1" destOrd="0" presId="urn:microsoft.com/office/officeart/2005/8/layout/hierarchy5"/>
    <dgm:cxn modelId="{78BAC5DB-A7B0-0A49-991F-5D50127F6AE1}" type="presParOf" srcId="{B449DB8A-B1E6-0941-9E61-F2A1A508182D}" destId="{BB24FA56-9619-0B46-A49D-DCB0AB9B6A3E}" srcOrd="3" destOrd="0" presId="urn:microsoft.com/office/officeart/2005/8/layout/hierarchy5"/>
    <dgm:cxn modelId="{738C5D57-5C31-ED44-AC43-C321C5C36FEC}" type="presParOf" srcId="{BB24FA56-9619-0B46-A49D-DCB0AB9B6A3E}" destId="{E2BACD4E-651A-1746-9E78-E90B130A9DE8}" srcOrd="0" destOrd="0" presId="urn:microsoft.com/office/officeart/2005/8/layout/hierarchy5"/>
    <dgm:cxn modelId="{BED7A146-A40F-5B40-94CC-B09C43DF0217}" type="presParOf" srcId="{B449DB8A-B1E6-0941-9E61-F2A1A508182D}" destId="{8C921602-9CDD-814F-9E8B-BE51A75A41D4}" srcOrd="4" destOrd="0" presId="urn:microsoft.com/office/officeart/2005/8/layout/hierarchy5"/>
    <dgm:cxn modelId="{045167AF-FBEA-0B46-B65D-D6CAB8E1B75A}" type="presParOf" srcId="{8C921602-9CDD-814F-9E8B-BE51A75A41D4}" destId="{A7B241AF-F96B-E84E-866C-460A4BFDC5B7}" srcOrd="0" destOrd="0" presId="urn:microsoft.com/office/officeart/2005/8/layout/hierarchy5"/>
    <dgm:cxn modelId="{F439E4B6-AEF0-6740-A006-05A55DC68140}" type="presParOf" srcId="{8C921602-9CDD-814F-9E8B-BE51A75A41D4}" destId="{2DAC05F6-98CF-C148-9FCC-9A34183EC7FD}" srcOrd="1" destOrd="0" presId="urn:microsoft.com/office/officeart/2005/8/layout/hierarchy5"/>
    <dgm:cxn modelId="{79F4F04B-1ADB-CE4D-9ACC-F032B65EF95E}" type="presParOf" srcId="{B449DB8A-B1E6-0941-9E61-F2A1A508182D}" destId="{2B904E71-77CB-6A45-A340-B8FA1BC5DEB5}" srcOrd="5" destOrd="0" presId="urn:microsoft.com/office/officeart/2005/8/layout/hierarchy5"/>
    <dgm:cxn modelId="{1892F306-C605-1343-83A7-5751584B348B}" type="presParOf" srcId="{2B904E71-77CB-6A45-A340-B8FA1BC5DEB5}" destId="{1FF52C44-79CE-3E4B-8AC8-130B2A767121}" srcOrd="0" destOrd="0" presId="urn:microsoft.com/office/officeart/2005/8/layout/hierarchy5"/>
    <dgm:cxn modelId="{FD0780E6-520A-EB4E-B3F0-074F262988B6}" type="presParOf" srcId="{B449DB8A-B1E6-0941-9E61-F2A1A508182D}" destId="{317DCBD0-8319-7A43-99D8-74C1AAD6F95A}" srcOrd="6" destOrd="0" presId="urn:microsoft.com/office/officeart/2005/8/layout/hierarchy5"/>
    <dgm:cxn modelId="{DCA05FD7-7D9A-484F-85AF-51D78152467B}" type="presParOf" srcId="{317DCBD0-8319-7A43-99D8-74C1AAD6F95A}" destId="{D621D59A-C5A2-FD45-880E-6F4042246BD1}" srcOrd="0" destOrd="0" presId="urn:microsoft.com/office/officeart/2005/8/layout/hierarchy5"/>
    <dgm:cxn modelId="{60230415-CFD9-C241-AE5F-B5043BBF9CFF}" type="presParOf" srcId="{317DCBD0-8319-7A43-99D8-74C1AAD6F95A}" destId="{72E1076F-A692-8E4F-A54F-66CA21B3BA1D}" srcOrd="1" destOrd="0" presId="urn:microsoft.com/office/officeart/2005/8/layout/hierarchy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D1C16A-D89E-0847-8EDC-37CB6F4C12EB}">
      <dsp:nvSpPr>
        <dsp:cNvPr id="0" name=""/>
        <dsp:cNvSpPr/>
      </dsp:nvSpPr>
      <dsp:spPr>
        <a:xfrm>
          <a:off x="7133905" y="0"/>
          <a:ext cx="1522826" cy="522403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Analysis: Estimate average treatment effect</a:t>
          </a:r>
          <a:endParaRPr lang="en-US" sz="1400" kern="1200" dirty="0"/>
        </a:p>
      </dsp:txBody>
      <dsp:txXfrm>
        <a:off x="7133905" y="0"/>
        <a:ext cx="1522826" cy="1567210"/>
      </dsp:txXfrm>
    </dsp:sp>
    <dsp:sp modelId="{1C9F51DB-7368-CB4A-9F54-500D6F99DCDC}">
      <dsp:nvSpPr>
        <dsp:cNvPr id="0" name=""/>
        <dsp:cNvSpPr/>
      </dsp:nvSpPr>
      <dsp:spPr>
        <a:xfrm>
          <a:off x="5357274" y="0"/>
          <a:ext cx="1522826" cy="522403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Administer dependent measures and calculate within-group average estimates on Y</a:t>
          </a:r>
          <a:endParaRPr lang="en-US" sz="1400" kern="1200" dirty="0"/>
        </a:p>
      </dsp:txBody>
      <dsp:txXfrm>
        <a:off x="5357274" y="0"/>
        <a:ext cx="1522826" cy="1567210"/>
      </dsp:txXfrm>
    </dsp:sp>
    <dsp:sp modelId="{690CB09D-DBF7-B545-BB1B-F04634425A38}">
      <dsp:nvSpPr>
        <dsp:cNvPr id="0" name=""/>
        <dsp:cNvSpPr/>
      </dsp:nvSpPr>
      <dsp:spPr>
        <a:xfrm>
          <a:off x="3580643" y="0"/>
          <a:ext cx="1522826" cy="5224035"/>
        </a:xfrm>
        <a:prstGeom prst="roundRect">
          <a:avLst>
            <a:gd name="adj" fmla="val 10000"/>
          </a:avLst>
        </a:prstGeom>
        <a:solidFill>
          <a:schemeClr val="tx1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bg1"/>
              </a:solidFill>
            </a:rPr>
            <a:t>Treatment affects independent variable of interest (X)</a:t>
          </a:r>
          <a:endParaRPr lang="en-US" sz="1400" kern="1200" dirty="0">
            <a:solidFill>
              <a:schemeClr val="bg1"/>
            </a:solidFill>
          </a:endParaRPr>
        </a:p>
      </dsp:txBody>
      <dsp:txXfrm>
        <a:off x="3580643" y="0"/>
        <a:ext cx="1522826" cy="1567210"/>
      </dsp:txXfrm>
    </dsp:sp>
    <dsp:sp modelId="{3AEF596D-BE94-B247-B97B-9B58DD6B6E99}">
      <dsp:nvSpPr>
        <dsp:cNvPr id="0" name=""/>
        <dsp:cNvSpPr/>
      </dsp:nvSpPr>
      <dsp:spPr>
        <a:xfrm>
          <a:off x="1804012" y="0"/>
          <a:ext cx="1522826" cy="522403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Randomly assign participants to experimental conditions</a:t>
          </a:r>
          <a:endParaRPr lang="en-US" sz="1400" kern="1200" dirty="0"/>
        </a:p>
      </dsp:txBody>
      <dsp:txXfrm>
        <a:off x="1804012" y="0"/>
        <a:ext cx="1522826" cy="1567210"/>
      </dsp:txXfrm>
    </dsp:sp>
    <dsp:sp modelId="{4D1B48A8-423E-3247-885F-6EEE1DA9601C}">
      <dsp:nvSpPr>
        <dsp:cNvPr id="0" name=""/>
        <dsp:cNvSpPr/>
      </dsp:nvSpPr>
      <dsp:spPr>
        <a:xfrm>
          <a:off x="27381" y="0"/>
          <a:ext cx="1522826" cy="522403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Sample from population of interest or draw a convenience sample</a:t>
          </a:r>
          <a:endParaRPr lang="en-US" sz="1400" kern="1200" dirty="0"/>
        </a:p>
      </dsp:txBody>
      <dsp:txXfrm>
        <a:off x="27381" y="0"/>
        <a:ext cx="1522826" cy="1567210"/>
      </dsp:txXfrm>
    </dsp:sp>
    <dsp:sp modelId="{512B4971-EA5A-3648-B52B-C09FB411905F}">
      <dsp:nvSpPr>
        <dsp:cNvPr id="0" name=""/>
        <dsp:cNvSpPr/>
      </dsp:nvSpPr>
      <dsp:spPr>
        <a:xfrm>
          <a:off x="154283" y="2973886"/>
          <a:ext cx="1269022" cy="63451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Sample</a:t>
          </a:r>
          <a:endParaRPr lang="en-US" sz="1700" kern="1200" dirty="0"/>
        </a:p>
      </dsp:txBody>
      <dsp:txXfrm>
        <a:off x="172867" y="2992470"/>
        <a:ext cx="1231854" cy="597343"/>
      </dsp:txXfrm>
    </dsp:sp>
    <dsp:sp modelId="{AA6F3670-3C6B-9B42-8D80-8371DECA43A4}">
      <dsp:nvSpPr>
        <dsp:cNvPr id="0" name=""/>
        <dsp:cNvSpPr/>
      </dsp:nvSpPr>
      <dsp:spPr>
        <a:xfrm rot="19457599">
          <a:off x="1364549" y="3097788"/>
          <a:ext cx="625122" cy="21862"/>
        </a:xfrm>
        <a:custGeom>
          <a:avLst/>
          <a:gdLst/>
          <a:ahLst/>
          <a:cxnLst/>
          <a:rect l="0" t="0" r="0" b="0"/>
          <a:pathLst>
            <a:path>
              <a:moveTo>
                <a:pt x="0" y="10931"/>
              </a:moveTo>
              <a:lnTo>
                <a:pt x="625122" y="10931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661482" y="3093092"/>
        <a:ext cx="31256" cy="31256"/>
      </dsp:txXfrm>
    </dsp:sp>
    <dsp:sp modelId="{DD5585A6-65A9-CD4F-93F5-342EE8260EAF}">
      <dsp:nvSpPr>
        <dsp:cNvPr id="0" name=""/>
        <dsp:cNvSpPr/>
      </dsp:nvSpPr>
      <dsp:spPr>
        <a:xfrm>
          <a:off x="1930914" y="2609042"/>
          <a:ext cx="1269022" cy="634511"/>
        </a:xfrm>
        <a:prstGeom prst="roundRect">
          <a:avLst>
            <a:gd name="adj" fmla="val 10000"/>
          </a:avLst>
        </a:prstGeom>
        <a:solidFill>
          <a:schemeClr val="bg1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solidFill>
                <a:srgbClr val="FF0000"/>
              </a:solidFill>
            </a:rPr>
            <a:t>Survey Form T</a:t>
          </a:r>
          <a:endParaRPr lang="en-US" sz="1700" kern="1200" dirty="0">
            <a:solidFill>
              <a:srgbClr val="FF0000"/>
            </a:solidFill>
          </a:endParaRPr>
        </a:p>
      </dsp:txBody>
      <dsp:txXfrm>
        <a:off x="1949498" y="2627626"/>
        <a:ext cx="1231854" cy="597343"/>
      </dsp:txXfrm>
    </dsp:sp>
    <dsp:sp modelId="{431B18FF-B9DB-F641-A775-1B95C9620C23}">
      <dsp:nvSpPr>
        <dsp:cNvPr id="0" name=""/>
        <dsp:cNvSpPr/>
      </dsp:nvSpPr>
      <dsp:spPr>
        <a:xfrm rot="19360681">
          <a:off x="3134961" y="2722973"/>
          <a:ext cx="634653" cy="21862"/>
        </a:xfrm>
        <a:custGeom>
          <a:avLst/>
          <a:gdLst/>
          <a:ahLst/>
          <a:cxnLst/>
          <a:rect l="0" t="0" r="0" b="0"/>
          <a:pathLst>
            <a:path>
              <a:moveTo>
                <a:pt x="0" y="10931"/>
              </a:moveTo>
              <a:lnTo>
                <a:pt x="634653" y="10931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436422" y="2718038"/>
        <a:ext cx="31732" cy="31732"/>
      </dsp:txXfrm>
    </dsp:sp>
    <dsp:sp modelId="{7C1F253B-BCB5-E84A-9225-C586AAFE87E5}">
      <dsp:nvSpPr>
        <dsp:cNvPr id="0" name=""/>
        <dsp:cNvSpPr/>
      </dsp:nvSpPr>
      <dsp:spPr>
        <a:xfrm>
          <a:off x="3704639" y="2224256"/>
          <a:ext cx="1269022" cy="63451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Form T induces X</a:t>
          </a:r>
          <a:r>
            <a:rPr lang="en-US" sz="1700" kern="1200" baseline="-25000" dirty="0" smtClean="0"/>
            <a:t>T</a:t>
          </a:r>
          <a:endParaRPr lang="en-US" sz="1700" kern="1200" baseline="-25000" dirty="0">
            <a:solidFill>
              <a:srgbClr val="FF0000"/>
            </a:solidFill>
          </a:endParaRPr>
        </a:p>
      </dsp:txBody>
      <dsp:txXfrm>
        <a:off x="3723223" y="2242840"/>
        <a:ext cx="1231854" cy="597343"/>
      </dsp:txXfrm>
    </dsp:sp>
    <dsp:sp modelId="{3085DC35-4212-C349-830D-79148B99EDD0}">
      <dsp:nvSpPr>
        <dsp:cNvPr id="0" name=""/>
        <dsp:cNvSpPr/>
      </dsp:nvSpPr>
      <dsp:spPr>
        <a:xfrm rot="2220369">
          <a:off x="4909276" y="2722973"/>
          <a:ext cx="639285" cy="21862"/>
        </a:xfrm>
        <a:custGeom>
          <a:avLst/>
          <a:gdLst/>
          <a:ahLst/>
          <a:cxnLst/>
          <a:rect l="0" t="0" r="0" b="0"/>
          <a:pathLst>
            <a:path>
              <a:moveTo>
                <a:pt x="0" y="10931"/>
              </a:moveTo>
              <a:lnTo>
                <a:pt x="639285" y="10931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212937" y="2717922"/>
        <a:ext cx="31964" cy="31964"/>
      </dsp:txXfrm>
    </dsp:sp>
    <dsp:sp modelId="{DE73D3E6-2F2F-1F4B-AD69-4D6CF0A984D9}">
      <dsp:nvSpPr>
        <dsp:cNvPr id="0" name=""/>
        <dsp:cNvSpPr/>
      </dsp:nvSpPr>
      <dsp:spPr>
        <a:xfrm>
          <a:off x="5484176" y="2609042"/>
          <a:ext cx="1269022" cy="63451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solidFill>
                <a:schemeClr val="bg1"/>
              </a:solidFill>
            </a:rPr>
            <a:t>Measure Y, obtain Y</a:t>
          </a:r>
          <a:r>
            <a:rPr lang="en-US" sz="1700" kern="1200" baseline="-25000" dirty="0" smtClean="0">
              <a:solidFill>
                <a:schemeClr val="bg1"/>
              </a:solidFill>
            </a:rPr>
            <a:t>T</a:t>
          </a:r>
          <a:endParaRPr lang="en-US" sz="1700" kern="1200" baseline="-25000" dirty="0">
            <a:solidFill>
              <a:schemeClr val="bg1"/>
            </a:solidFill>
          </a:endParaRPr>
        </a:p>
      </dsp:txBody>
      <dsp:txXfrm>
        <a:off x="5502760" y="2627626"/>
        <a:ext cx="1231854" cy="597343"/>
      </dsp:txXfrm>
    </dsp:sp>
    <dsp:sp modelId="{9AFAF636-8F88-0143-B7AD-49DE2CCFF665}">
      <dsp:nvSpPr>
        <dsp:cNvPr id="0" name=""/>
        <dsp:cNvSpPr/>
      </dsp:nvSpPr>
      <dsp:spPr>
        <a:xfrm rot="2142401">
          <a:off x="1364549" y="3462632"/>
          <a:ext cx="625122" cy="21862"/>
        </a:xfrm>
        <a:custGeom>
          <a:avLst/>
          <a:gdLst/>
          <a:ahLst/>
          <a:cxnLst/>
          <a:rect l="0" t="0" r="0" b="0"/>
          <a:pathLst>
            <a:path>
              <a:moveTo>
                <a:pt x="0" y="10931"/>
              </a:moveTo>
              <a:lnTo>
                <a:pt x="625122" y="10931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661482" y="3457935"/>
        <a:ext cx="31256" cy="31256"/>
      </dsp:txXfrm>
    </dsp:sp>
    <dsp:sp modelId="{5543EF98-58A6-1740-9572-10004F37284B}">
      <dsp:nvSpPr>
        <dsp:cNvPr id="0" name=""/>
        <dsp:cNvSpPr/>
      </dsp:nvSpPr>
      <dsp:spPr>
        <a:xfrm>
          <a:off x="1930914" y="3338730"/>
          <a:ext cx="1269022" cy="634511"/>
        </a:xfrm>
        <a:prstGeom prst="roundRect">
          <a:avLst>
            <a:gd name="adj" fmla="val 10000"/>
          </a:avLst>
        </a:prstGeom>
        <a:solidFill>
          <a:schemeClr val="bg1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solidFill>
                <a:schemeClr val="accent2"/>
              </a:solidFill>
            </a:rPr>
            <a:t>Survey Form C</a:t>
          </a:r>
          <a:endParaRPr lang="en-US" sz="1700" kern="1200" dirty="0">
            <a:solidFill>
              <a:schemeClr val="accent2"/>
            </a:solidFill>
          </a:endParaRPr>
        </a:p>
      </dsp:txBody>
      <dsp:txXfrm>
        <a:off x="1949498" y="3357314"/>
        <a:ext cx="1231854" cy="597343"/>
      </dsp:txXfrm>
    </dsp:sp>
    <dsp:sp modelId="{D2DE9115-7752-F74C-9AF9-6DC79CA9D5D3}">
      <dsp:nvSpPr>
        <dsp:cNvPr id="0" name=""/>
        <dsp:cNvSpPr/>
      </dsp:nvSpPr>
      <dsp:spPr>
        <a:xfrm rot="19431084">
          <a:off x="3139428" y="3459647"/>
          <a:ext cx="628625" cy="21862"/>
        </a:xfrm>
        <a:custGeom>
          <a:avLst/>
          <a:gdLst/>
          <a:ahLst/>
          <a:cxnLst/>
          <a:rect l="0" t="0" r="0" b="0"/>
          <a:pathLst>
            <a:path>
              <a:moveTo>
                <a:pt x="0" y="10931"/>
              </a:moveTo>
              <a:lnTo>
                <a:pt x="628625" y="10931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438025" y="3454862"/>
        <a:ext cx="31431" cy="31431"/>
      </dsp:txXfrm>
    </dsp:sp>
    <dsp:sp modelId="{2B7357F5-A639-3743-9BD8-67236387F495}">
      <dsp:nvSpPr>
        <dsp:cNvPr id="0" name=""/>
        <dsp:cNvSpPr/>
      </dsp:nvSpPr>
      <dsp:spPr>
        <a:xfrm>
          <a:off x="3707545" y="2967915"/>
          <a:ext cx="1269022" cy="63451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Form C induces X</a:t>
          </a:r>
          <a:r>
            <a:rPr lang="en-US" sz="1700" kern="1200" baseline="-25000" dirty="0" smtClean="0"/>
            <a:t>C</a:t>
          </a:r>
          <a:endParaRPr lang="en-US" sz="1700" kern="1200" baseline="-25000" dirty="0"/>
        </a:p>
      </dsp:txBody>
      <dsp:txXfrm>
        <a:off x="3726129" y="2986499"/>
        <a:ext cx="1231854" cy="597343"/>
      </dsp:txXfrm>
    </dsp:sp>
    <dsp:sp modelId="{BC9BE3D8-4C8F-C049-B91A-FFA0974CEF55}">
      <dsp:nvSpPr>
        <dsp:cNvPr id="0" name=""/>
        <dsp:cNvSpPr/>
      </dsp:nvSpPr>
      <dsp:spPr>
        <a:xfrm rot="2514645">
          <a:off x="4889322" y="3502051"/>
          <a:ext cx="682099" cy="21862"/>
        </a:xfrm>
        <a:custGeom>
          <a:avLst/>
          <a:gdLst/>
          <a:ahLst/>
          <a:cxnLst/>
          <a:rect l="0" t="0" r="0" b="0"/>
          <a:pathLst>
            <a:path>
              <a:moveTo>
                <a:pt x="0" y="10931"/>
              </a:moveTo>
              <a:lnTo>
                <a:pt x="682099" y="10931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213320" y="3495930"/>
        <a:ext cx="34104" cy="34104"/>
      </dsp:txXfrm>
    </dsp:sp>
    <dsp:sp modelId="{76BC2D62-6BF8-A048-BA2B-7BC502D31F97}">
      <dsp:nvSpPr>
        <dsp:cNvPr id="0" name=""/>
        <dsp:cNvSpPr/>
      </dsp:nvSpPr>
      <dsp:spPr>
        <a:xfrm>
          <a:off x="5484176" y="3423539"/>
          <a:ext cx="1269022" cy="63451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Measure Y, obtain Y</a:t>
          </a:r>
          <a:r>
            <a:rPr lang="en-US" sz="1700" kern="1200" baseline="-25000" dirty="0" smtClean="0"/>
            <a:t>C</a:t>
          </a:r>
          <a:endParaRPr lang="en-US" sz="1700" kern="1200" baseline="-25000" dirty="0"/>
        </a:p>
      </dsp:txBody>
      <dsp:txXfrm>
        <a:off x="5502760" y="3442123"/>
        <a:ext cx="1231854" cy="597343"/>
      </dsp:txXfrm>
    </dsp:sp>
    <dsp:sp modelId="{C2B5CDC2-14DE-2B44-B44A-64AEBAA91A86}">
      <dsp:nvSpPr>
        <dsp:cNvPr id="0" name=""/>
        <dsp:cNvSpPr/>
      </dsp:nvSpPr>
      <dsp:spPr>
        <a:xfrm rot="19279659">
          <a:off x="6682223" y="3527597"/>
          <a:ext cx="647390" cy="21862"/>
        </a:xfrm>
        <a:custGeom>
          <a:avLst/>
          <a:gdLst/>
          <a:ahLst/>
          <a:cxnLst/>
          <a:rect l="0" t="0" r="0" b="0"/>
          <a:pathLst>
            <a:path>
              <a:moveTo>
                <a:pt x="0" y="10931"/>
              </a:moveTo>
              <a:lnTo>
                <a:pt x="647390" y="10931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6989733" y="3522343"/>
        <a:ext cx="32369" cy="32369"/>
      </dsp:txXfrm>
    </dsp:sp>
    <dsp:sp modelId="{CBF060D6-FA9C-CA4B-BF92-1EA718CF136C}">
      <dsp:nvSpPr>
        <dsp:cNvPr id="0" name=""/>
        <dsp:cNvSpPr/>
      </dsp:nvSpPr>
      <dsp:spPr>
        <a:xfrm>
          <a:off x="7258637" y="3104129"/>
          <a:ext cx="1269022" cy="46426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baseline="0" dirty="0" smtClean="0"/>
            <a:t>ATE = Y</a:t>
          </a:r>
          <a:r>
            <a:rPr lang="en-US" sz="1700" kern="1200" baseline="-25000" dirty="0" smtClean="0"/>
            <a:t>T</a:t>
          </a:r>
          <a:r>
            <a:rPr lang="en-US" sz="1700" kern="1200" baseline="0" dirty="0" smtClean="0"/>
            <a:t> - Y</a:t>
          </a:r>
          <a:r>
            <a:rPr lang="en-US" sz="1700" kern="1200" baseline="-25000" dirty="0" smtClean="0"/>
            <a:t>C</a:t>
          </a:r>
          <a:endParaRPr lang="en-US" sz="1700" kern="1200" baseline="-25000" dirty="0"/>
        </a:p>
      </dsp:txBody>
      <dsp:txXfrm>
        <a:off x="7272235" y="3117727"/>
        <a:ext cx="1241826" cy="43706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21D59A-C5A2-FD45-880E-6F4042246BD1}">
      <dsp:nvSpPr>
        <dsp:cNvPr id="0" name=""/>
        <dsp:cNvSpPr/>
      </dsp:nvSpPr>
      <dsp:spPr>
        <a:xfrm>
          <a:off x="6037343" y="0"/>
          <a:ext cx="1598994" cy="449580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Measure the DV and obtain averages for each block within conditions</a:t>
          </a:r>
          <a:endParaRPr lang="en-US" sz="1300" kern="1200" dirty="0"/>
        </a:p>
      </dsp:txBody>
      <dsp:txXfrm>
        <a:off x="6037343" y="0"/>
        <a:ext cx="1598994" cy="1348740"/>
      </dsp:txXfrm>
    </dsp:sp>
    <dsp:sp modelId="{A7B241AF-F96B-E84E-866C-460A4BFDC5B7}">
      <dsp:nvSpPr>
        <dsp:cNvPr id="0" name=""/>
        <dsp:cNvSpPr/>
      </dsp:nvSpPr>
      <dsp:spPr>
        <a:xfrm>
          <a:off x="4171849" y="0"/>
          <a:ext cx="1598994" cy="449580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Block randomization</a:t>
          </a:r>
          <a:endParaRPr lang="en-US" sz="1300" kern="1200" dirty="0"/>
        </a:p>
      </dsp:txBody>
      <dsp:txXfrm>
        <a:off x="4171849" y="0"/>
        <a:ext cx="1598994" cy="1348740"/>
      </dsp:txXfrm>
    </dsp:sp>
    <dsp:sp modelId="{5B7F32FF-A04A-C746-BEA3-92F3538D52A5}">
      <dsp:nvSpPr>
        <dsp:cNvPr id="0" name=""/>
        <dsp:cNvSpPr/>
      </dsp:nvSpPr>
      <dsp:spPr>
        <a:xfrm>
          <a:off x="2306355" y="0"/>
          <a:ext cx="1598994" cy="449580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Subset the sample on hypothesized moderator Z</a:t>
          </a:r>
          <a:endParaRPr lang="en-US" sz="1300" kern="1200" dirty="0"/>
        </a:p>
      </dsp:txBody>
      <dsp:txXfrm>
        <a:off x="2306355" y="0"/>
        <a:ext cx="1598994" cy="1348740"/>
      </dsp:txXfrm>
    </dsp:sp>
    <dsp:sp modelId="{891190D1-9F07-1247-B465-9CD532F05A50}">
      <dsp:nvSpPr>
        <dsp:cNvPr id="0" name=""/>
        <dsp:cNvSpPr/>
      </dsp:nvSpPr>
      <dsp:spPr>
        <a:xfrm>
          <a:off x="440862" y="0"/>
          <a:ext cx="1598994" cy="449580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Sample</a:t>
          </a:r>
          <a:endParaRPr lang="en-US" sz="1300" kern="1200" dirty="0"/>
        </a:p>
      </dsp:txBody>
      <dsp:txXfrm>
        <a:off x="440862" y="0"/>
        <a:ext cx="1598994" cy="1348740"/>
      </dsp:txXfrm>
    </dsp:sp>
    <dsp:sp modelId="{3F27A97D-EBDC-6F4A-B523-41E39BE0C2FA}">
      <dsp:nvSpPr>
        <dsp:cNvPr id="0" name=""/>
        <dsp:cNvSpPr/>
      </dsp:nvSpPr>
      <dsp:spPr>
        <a:xfrm>
          <a:off x="574111" y="2499230"/>
          <a:ext cx="1332495" cy="66624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n=200</a:t>
          </a:r>
          <a:endParaRPr lang="en-US" sz="1800" kern="1200" dirty="0"/>
        </a:p>
      </dsp:txBody>
      <dsp:txXfrm>
        <a:off x="593625" y="2518744"/>
        <a:ext cx="1293467" cy="627219"/>
      </dsp:txXfrm>
    </dsp:sp>
    <dsp:sp modelId="{6C4CB70B-07DF-3A4F-970A-DEECA00EF3CD}">
      <dsp:nvSpPr>
        <dsp:cNvPr id="0" name=""/>
        <dsp:cNvSpPr/>
      </dsp:nvSpPr>
      <dsp:spPr>
        <a:xfrm rot="18289469">
          <a:off x="1706435" y="2435924"/>
          <a:ext cx="933341" cy="26674"/>
        </a:xfrm>
        <a:custGeom>
          <a:avLst/>
          <a:gdLst/>
          <a:ahLst/>
          <a:cxnLst/>
          <a:rect l="0" t="0" r="0" b="0"/>
          <a:pathLst>
            <a:path>
              <a:moveTo>
                <a:pt x="0" y="13337"/>
              </a:moveTo>
              <a:lnTo>
                <a:pt x="933341" y="13337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149772" y="2425928"/>
        <a:ext cx="46667" cy="46667"/>
      </dsp:txXfrm>
    </dsp:sp>
    <dsp:sp modelId="{BBA224B8-625C-C54B-A954-DF0026645E71}">
      <dsp:nvSpPr>
        <dsp:cNvPr id="0" name=""/>
        <dsp:cNvSpPr/>
      </dsp:nvSpPr>
      <dsp:spPr>
        <a:xfrm>
          <a:off x="2439605" y="1733045"/>
          <a:ext cx="1332495" cy="66624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Z=</a:t>
          </a:r>
          <a:r>
            <a:rPr lang="en-US" sz="1800" kern="1200" dirty="0" err="1" smtClean="0"/>
            <a:t>z</a:t>
          </a:r>
          <a:r>
            <a:rPr lang="en-US" sz="1800" kern="1200" baseline="-25000" dirty="0" err="1" smtClean="0"/>
            <a:t>a</a:t>
          </a:r>
          <a:endParaRPr lang="en-US" sz="1800" kern="1200" baseline="-250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n=60</a:t>
          </a:r>
          <a:endParaRPr lang="en-US" sz="1800" kern="1200" dirty="0"/>
        </a:p>
      </dsp:txBody>
      <dsp:txXfrm>
        <a:off x="2459119" y="1752559"/>
        <a:ext cx="1293467" cy="627219"/>
      </dsp:txXfrm>
    </dsp:sp>
    <dsp:sp modelId="{54C0FC59-16A9-6C44-9F7B-F1570BD4E462}">
      <dsp:nvSpPr>
        <dsp:cNvPr id="0" name=""/>
        <dsp:cNvSpPr/>
      </dsp:nvSpPr>
      <dsp:spPr>
        <a:xfrm rot="19457599">
          <a:off x="3710405" y="1861285"/>
          <a:ext cx="656389" cy="26674"/>
        </a:xfrm>
        <a:custGeom>
          <a:avLst/>
          <a:gdLst/>
          <a:ahLst/>
          <a:cxnLst/>
          <a:rect l="0" t="0" r="0" b="0"/>
          <a:pathLst>
            <a:path>
              <a:moveTo>
                <a:pt x="0" y="13337"/>
              </a:moveTo>
              <a:lnTo>
                <a:pt x="656389" y="13337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022190" y="1858213"/>
        <a:ext cx="32819" cy="32819"/>
      </dsp:txXfrm>
    </dsp:sp>
    <dsp:sp modelId="{EC799623-FDD8-9A4F-8891-CF680058ADC2}">
      <dsp:nvSpPr>
        <dsp:cNvPr id="0" name=""/>
        <dsp:cNvSpPr/>
      </dsp:nvSpPr>
      <dsp:spPr>
        <a:xfrm>
          <a:off x="4305099" y="1349952"/>
          <a:ext cx="1332495" cy="666247"/>
        </a:xfrm>
        <a:prstGeom prst="roundRect">
          <a:avLst>
            <a:gd name="adj" fmla="val 10000"/>
          </a:avLst>
        </a:prstGeom>
        <a:solidFill>
          <a:schemeClr val="bg1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rgbClr val="FF0000"/>
              </a:solidFill>
            </a:rPr>
            <a:t>Treatment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rgbClr val="FF0000"/>
              </a:solidFill>
            </a:rPr>
            <a:t>n=30</a:t>
          </a:r>
          <a:endParaRPr lang="en-US" sz="1800" kern="1200" dirty="0">
            <a:solidFill>
              <a:srgbClr val="FF0000"/>
            </a:solidFill>
          </a:endParaRPr>
        </a:p>
      </dsp:txBody>
      <dsp:txXfrm>
        <a:off x="4324613" y="1369466"/>
        <a:ext cx="1293467" cy="627219"/>
      </dsp:txXfrm>
    </dsp:sp>
    <dsp:sp modelId="{D1BC440F-9239-D040-B382-CAFF6C333C47}">
      <dsp:nvSpPr>
        <dsp:cNvPr id="0" name=""/>
        <dsp:cNvSpPr/>
      </dsp:nvSpPr>
      <dsp:spPr>
        <a:xfrm>
          <a:off x="5637594" y="1669739"/>
          <a:ext cx="532998" cy="26674"/>
        </a:xfrm>
        <a:custGeom>
          <a:avLst/>
          <a:gdLst/>
          <a:ahLst/>
          <a:cxnLst/>
          <a:rect l="0" t="0" r="0" b="0"/>
          <a:pathLst>
            <a:path>
              <a:moveTo>
                <a:pt x="0" y="13337"/>
              </a:moveTo>
              <a:lnTo>
                <a:pt x="532998" y="13337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890768" y="1669751"/>
        <a:ext cx="26649" cy="26649"/>
      </dsp:txXfrm>
    </dsp:sp>
    <dsp:sp modelId="{31672388-01A8-7D40-95D7-05CE36E0BB62}">
      <dsp:nvSpPr>
        <dsp:cNvPr id="0" name=""/>
        <dsp:cNvSpPr/>
      </dsp:nvSpPr>
      <dsp:spPr>
        <a:xfrm>
          <a:off x="6170592" y="1349952"/>
          <a:ext cx="1332495" cy="66624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/>
            <a:t>Y</a:t>
          </a:r>
          <a:r>
            <a:rPr lang="en-US" sz="1800" kern="1200" baseline="-25000" dirty="0" err="1" smtClean="0"/>
            <a:t>aT</a:t>
          </a:r>
          <a:endParaRPr lang="en-US" sz="1800" kern="1200" dirty="0"/>
        </a:p>
      </dsp:txBody>
      <dsp:txXfrm>
        <a:off x="6190106" y="1369466"/>
        <a:ext cx="1293467" cy="627219"/>
      </dsp:txXfrm>
    </dsp:sp>
    <dsp:sp modelId="{8EC2B691-CE4B-2A43-9FAC-4FCB1B5C2DC5}">
      <dsp:nvSpPr>
        <dsp:cNvPr id="0" name=""/>
        <dsp:cNvSpPr/>
      </dsp:nvSpPr>
      <dsp:spPr>
        <a:xfrm rot="2142401">
          <a:off x="3710405" y="2244377"/>
          <a:ext cx="656389" cy="26674"/>
        </a:xfrm>
        <a:custGeom>
          <a:avLst/>
          <a:gdLst/>
          <a:ahLst/>
          <a:cxnLst/>
          <a:rect l="0" t="0" r="0" b="0"/>
          <a:pathLst>
            <a:path>
              <a:moveTo>
                <a:pt x="0" y="13337"/>
              </a:moveTo>
              <a:lnTo>
                <a:pt x="656389" y="13337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022190" y="2241305"/>
        <a:ext cx="32819" cy="32819"/>
      </dsp:txXfrm>
    </dsp:sp>
    <dsp:sp modelId="{83BF3295-C91E-3A4F-9346-1648CA854862}">
      <dsp:nvSpPr>
        <dsp:cNvPr id="0" name=""/>
        <dsp:cNvSpPr/>
      </dsp:nvSpPr>
      <dsp:spPr>
        <a:xfrm>
          <a:off x="4305099" y="2116137"/>
          <a:ext cx="1332495" cy="666247"/>
        </a:xfrm>
        <a:prstGeom prst="roundRect">
          <a:avLst>
            <a:gd name="adj" fmla="val 10000"/>
          </a:avLst>
        </a:prstGeom>
        <a:solidFill>
          <a:schemeClr val="bg1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rgbClr val="3366FF"/>
              </a:solidFill>
            </a:rPr>
            <a:t>Control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rgbClr val="3366FF"/>
              </a:solidFill>
            </a:rPr>
            <a:t>n=30</a:t>
          </a:r>
          <a:endParaRPr lang="en-US" sz="1800" kern="1200" dirty="0">
            <a:solidFill>
              <a:srgbClr val="3366FF"/>
            </a:solidFill>
          </a:endParaRPr>
        </a:p>
      </dsp:txBody>
      <dsp:txXfrm>
        <a:off x="4324613" y="2135651"/>
        <a:ext cx="1293467" cy="627219"/>
      </dsp:txXfrm>
    </dsp:sp>
    <dsp:sp modelId="{8167435C-DA8B-6745-8AD8-986771865751}">
      <dsp:nvSpPr>
        <dsp:cNvPr id="0" name=""/>
        <dsp:cNvSpPr/>
      </dsp:nvSpPr>
      <dsp:spPr>
        <a:xfrm>
          <a:off x="5637594" y="2435924"/>
          <a:ext cx="532998" cy="26674"/>
        </a:xfrm>
        <a:custGeom>
          <a:avLst/>
          <a:gdLst/>
          <a:ahLst/>
          <a:cxnLst/>
          <a:rect l="0" t="0" r="0" b="0"/>
          <a:pathLst>
            <a:path>
              <a:moveTo>
                <a:pt x="0" y="13337"/>
              </a:moveTo>
              <a:lnTo>
                <a:pt x="532998" y="13337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890768" y="2435936"/>
        <a:ext cx="26649" cy="26649"/>
      </dsp:txXfrm>
    </dsp:sp>
    <dsp:sp modelId="{3F1EF29A-7C5E-8A48-B777-19450AFCD651}">
      <dsp:nvSpPr>
        <dsp:cNvPr id="0" name=""/>
        <dsp:cNvSpPr/>
      </dsp:nvSpPr>
      <dsp:spPr>
        <a:xfrm>
          <a:off x="6170592" y="2116137"/>
          <a:ext cx="1332495" cy="66624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/>
            <a:t>Y</a:t>
          </a:r>
          <a:r>
            <a:rPr lang="en-US" sz="1800" kern="1200" baseline="-25000" dirty="0" err="1" smtClean="0"/>
            <a:t>aC</a:t>
          </a:r>
          <a:endParaRPr lang="en-US" sz="1800" kern="1200" baseline="-25000" dirty="0"/>
        </a:p>
      </dsp:txBody>
      <dsp:txXfrm>
        <a:off x="6190106" y="2135651"/>
        <a:ext cx="1293467" cy="627219"/>
      </dsp:txXfrm>
    </dsp:sp>
    <dsp:sp modelId="{D9472AEB-57C4-2241-8385-B1CDD6ABD182}">
      <dsp:nvSpPr>
        <dsp:cNvPr id="0" name=""/>
        <dsp:cNvSpPr/>
      </dsp:nvSpPr>
      <dsp:spPr>
        <a:xfrm rot="3310531">
          <a:off x="1706435" y="3202109"/>
          <a:ext cx="933341" cy="26674"/>
        </a:xfrm>
        <a:custGeom>
          <a:avLst/>
          <a:gdLst/>
          <a:ahLst/>
          <a:cxnLst/>
          <a:rect l="0" t="0" r="0" b="0"/>
          <a:pathLst>
            <a:path>
              <a:moveTo>
                <a:pt x="0" y="13337"/>
              </a:moveTo>
              <a:lnTo>
                <a:pt x="933341" y="13337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149772" y="3192112"/>
        <a:ext cx="46667" cy="46667"/>
      </dsp:txXfrm>
    </dsp:sp>
    <dsp:sp modelId="{8095144C-94D9-E640-BC2E-45661716A3CF}">
      <dsp:nvSpPr>
        <dsp:cNvPr id="0" name=""/>
        <dsp:cNvSpPr/>
      </dsp:nvSpPr>
      <dsp:spPr>
        <a:xfrm>
          <a:off x="2439605" y="3265415"/>
          <a:ext cx="1332495" cy="66624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Z=</a:t>
          </a:r>
          <a:r>
            <a:rPr lang="en-US" sz="1800" kern="1200" dirty="0" err="1" smtClean="0"/>
            <a:t>z</a:t>
          </a:r>
          <a:r>
            <a:rPr lang="en-US" sz="1800" kern="1200" baseline="-25000" dirty="0" err="1" smtClean="0"/>
            <a:t>b</a:t>
          </a:r>
          <a:endParaRPr lang="en-US" sz="1800" kern="1200" baseline="-250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n=140</a:t>
          </a:r>
          <a:endParaRPr lang="en-US" sz="1800" kern="1200" dirty="0"/>
        </a:p>
      </dsp:txBody>
      <dsp:txXfrm>
        <a:off x="2459119" y="3284929"/>
        <a:ext cx="1293467" cy="627219"/>
      </dsp:txXfrm>
    </dsp:sp>
    <dsp:sp modelId="{1FBFFA5B-B23D-CB4F-8B23-A8E17FACD155}">
      <dsp:nvSpPr>
        <dsp:cNvPr id="0" name=""/>
        <dsp:cNvSpPr/>
      </dsp:nvSpPr>
      <dsp:spPr>
        <a:xfrm rot="19457599">
          <a:off x="3710405" y="3393655"/>
          <a:ext cx="656389" cy="26674"/>
        </a:xfrm>
        <a:custGeom>
          <a:avLst/>
          <a:gdLst/>
          <a:ahLst/>
          <a:cxnLst/>
          <a:rect l="0" t="0" r="0" b="0"/>
          <a:pathLst>
            <a:path>
              <a:moveTo>
                <a:pt x="0" y="13337"/>
              </a:moveTo>
              <a:lnTo>
                <a:pt x="656389" y="13337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022190" y="3390582"/>
        <a:ext cx="32819" cy="32819"/>
      </dsp:txXfrm>
    </dsp:sp>
    <dsp:sp modelId="{9C3F53C0-7A69-0142-A871-B181DB46319B}">
      <dsp:nvSpPr>
        <dsp:cNvPr id="0" name=""/>
        <dsp:cNvSpPr/>
      </dsp:nvSpPr>
      <dsp:spPr>
        <a:xfrm>
          <a:off x="4305099" y="2882322"/>
          <a:ext cx="1332495" cy="666247"/>
        </a:xfrm>
        <a:prstGeom prst="roundRect">
          <a:avLst>
            <a:gd name="adj" fmla="val 10000"/>
          </a:avLst>
        </a:prstGeom>
        <a:solidFill>
          <a:schemeClr val="bg1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rgbClr val="FF0000"/>
              </a:solidFill>
            </a:rPr>
            <a:t>Treatment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rgbClr val="FF0000"/>
              </a:solidFill>
            </a:rPr>
            <a:t>n=70</a:t>
          </a:r>
          <a:endParaRPr lang="en-US" sz="1800" kern="1200" dirty="0">
            <a:solidFill>
              <a:srgbClr val="FF0000"/>
            </a:solidFill>
          </a:endParaRPr>
        </a:p>
      </dsp:txBody>
      <dsp:txXfrm>
        <a:off x="4324613" y="2901836"/>
        <a:ext cx="1293467" cy="627219"/>
      </dsp:txXfrm>
    </dsp:sp>
    <dsp:sp modelId="{DDDC25A8-7B9D-9241-B782-5F43C674A70A}">
      <dsp:nvSpPr>
        <dsp:cNvPr id="0" name=""/>
        <dsp:cNvSpPr/>
      </dsp:nvSpPr>
      <dsp:spPr>
        <a:xfrm>
          <a:off x="5637594" y="3202109"/>
          <a:ext cx="532998" cy="26674"/>
        </a:xfrm>
        <a:custGeom>
          <a:avLst/>
          <a:gdLst/>
          <a:ahLst/>
          <a:cxnLst/>
          <a:rect l="0" t="0" r="0" b="0"/>
          <a:pathLst>
            <a:path>
              <a:moveTo>
                <a:pt x="0" y="13337"/>
              </a:moveTo>
              <a:lnTo>
                <a:pt x="532998" y="13337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890768" y="3202121"/>
        <a:ext cx="26649" cy="26649"/>
      </dsp:txXfrm>
    </dsp:sp>
    <dsp:sp modelId="{A4491BA7-D9A2-9F40-8F2B-F3B54A30D692}">
      <dsp:nvSpPr>
        <dsp:cNvPr id="0" name=""/>
        <dsp:cNvSpPr/>
      </dsp:nvSpPr>
      <dsp:spPr>
        <a:xfrm>
          <a:off x="6170592" y="2882322"/>
          <a:ext cx="1332495" cy="66624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/>
            <a:t>Y</a:t>
          </a:r>
          <a:r>
            <a:rPr lang="en-US" sz="1800" kern="1200" baseline="-25000" dirty="0" err="1" smtClean="0"/>
            <a:t>bT</a:t>
          </a:r>
          <a:endParaRPr lang="en-US" sz="1800" kern="1200" baseline="-25000" dirty="0"/>
        </a:p>
      </dsp:txBody>
      <dsp:txXfrm>
        <a:off x="6190106" y="2901836"/>
        <a:ext cx="1293467" cy="627219"/>
      </dsp:txXfrm>
    </dsp:sp>
    <dsp:sp modelId="{B1292002-A0EE-3248-90E8-AB0C79EF3E31}">
      <dsp:nvSpPr>
        <dsp:cNvPr id="0" name=""/>
        <dsp:cNvSpPr/>
      </dsp:nvSpPr>
      <dsp:spPr>
        <a:xfrm rot="2142401">
          <a:off x="3710405" y="3776747"/>
          <a:ext cx="656389" cy="26674"/>
        </a:xfrm>
        <a:custGeom>
          <a:avLst/>
          <a:gdLst/>
          <a:ahLst/>
          <a:cxnLst/>
          <a:rect l="0" t="0" r="0" b="0"/>
          <a:pathLst>
            <a:path>
              <a:moveTo>
                <a:pt x="0" y="13337"/>
              </a:moveTo>
              <a:lnTo>
                <a:pt x="656389" y="13337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022190" y="3773675"/>
        <a:ext cx="32819" cy="32819"/>
      </dsp:txXfrm>
    </dsp:sp>
    <dsp:sp modelId="{537EAA88-DB51-7545-857E-CE00D2AD8AA8}">
      <dsp:nvSpPr>
        <dsp:cNvPr id="0" name=""/>
        <dsp:cNvSpPr/>
      </dsp:nvSpPr>
      <dsp:spPr>
        <a:xfrm>
          <a:off x="4305099" y="3648507"/>
          <a:ext cx="1332495" cy="666247"/>
        </a:xfrm>
        <a:prstGeom prst="roundRect">
          <a:avLst>
            <a:gd name="adj" fmla="val 10000"/>
          </a:avLst>
        </a:prstGeom>
        <a:solidFill>
          <a:schemeClr val="bg1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rgbClr val="3366FF"/>
              </a:solidFill>
            </a:rPr>
            <a:t>Control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rgbClr val="3366FF"/>
              </a:solidFill>
            </a:rPr>
            <a:t>n=70</a:t>
          </a:r>
          <a:endParaRPr lang="en-US" sz="1800" kern="1200" dirty="0">
            <a:solidFill>
              <a:srgbClr val="3366FF"/>
            </a:solidFill>
          </a:endParaRPr>
        </a:p>
      </dsp:txBody>
      <dsp:txXfrm>
        <a:off x="4324613" y="3668021"/>
        <a:ext cx="1293467" cy="627219"/>
      </dsp:txXfrm>
    </dsp:sp>
    <dsp:sp modelId="{8AF42F98-1F44-524D-BA23-2AFE0E6C665D}">
      <dsp:nvSpPr>
        <dsp:cNvPr id="0" name=""/>
        <dsp:cNvSpPr/>
      </dsp:nvSpPr>
      <dsp:spPr>
        <a:xfrm>
          <a:off x="5637594" y="3968293"/>
          <a:ext cx="532998" cy="26674"/>
        </a:xfrm>
        <a:custGeom>
          <a:avLst/>
          <a:gdLst/>
          <a:ahLst/>
          <a:cxnLst/>
          <a:rect l="0" t="0" r="0" b="0"/>
          <a:pathLst>
            <a:path>
              <a:moveTo>
                <a:pt x="0" y="13337"/>
              </a:moveTo>
              <a:lnTo>
                <a:pt x="532998" y="13337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890768" y="3968306"/>
        <a:ext cx="26649" cy="26649"/>
      </dsp:txXfrm>
    </dsp:sp>
    <dsp:sp modelId="{A73FC4AA-48B3-8849-841A-44DACB8BD07C}">
      <dsp:nvSpPr>
        <dsp:cNvPr id="0" name=""/>
        <dsp:cNvSpPr/>
      </dsp:nvSpPr>
      <dsp:spPr>
        <a:xfrm>
          <a:off x="6170592" y="3648507"/>
          <a:ext cx="1332495" cy="66624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/>
            <a:t>Y</a:t>
          </a:r>
          <a:r>
            <a:rPr lang="en-US" sz="1800" kern="1200" baseline="-25000" dirty="0" err="1" smtClean="0"/>
            <a:t>bC</a:t>
          </a:r>
          <a:endParaRPr lang="en-US" sz="1800" kern="1200" baseline="-25000" dirty="0"/>
        </a:p>
      </dsp:txBody>
      <dsp:txXfrm>
        <a:off x="6190106" y="3668021"/>
        <a:ext cx="1293467" cy="6272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5EEAB4A-2DE3-F840-91E7-EE8DD515AB36}" type="datetimeFigureOut">
              <a:rPr lang="en-US" smtClean="0"/>
              <a:t>2/20/14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94A38C8-EBC8-0B4F-A6B6-3B1C24D8C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015066"/>
      </p:ext>
    </p:extLst>
  </p:cSld>
  <p:clrMapOvr>
    <a:masterClrMapping/>
  </p:clrMapOvr>
  <p:transition xmlns:p14="http://schemas.microsoft.com/office/powerpoint/2010/main"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EEAB4A-2DE3-F840-91E7-EE8DD515AB36}" type="datetimeFigureOut">
              <a:rPr lang="en-US" smtClean="0"/>
              <a:t>2/20/14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4A38C8-EBC8-0B4F-A6B6-3B1C24D8C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51638"/>
      </p:ext>
    </p:extLst>
  </p:cSld>
  <p:clrMapOvr>
    <a:masterClrMapping/>
  </p:clrMapOvr>
  <p:transition xmlns:p14="http://schemas.microsoft.com/office/powerpoint/2010/main"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91300" y="228600"/>
            <a:ext cx="20193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"/>
            <a:ext cx="59055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EEAB4A-2DE3-F840-91E7-EE8DD515AB36}" type="datetimeFigureOut">
              <a:rPr lang="en-US" smtClean="0"/>
              <a:t>2/20/14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4A38C8-EBC8-0B4F-A6B6-3B1C24D8C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271126"/>
      </p:ext>
    </p:extLst>
  </p:cSld>
  <p:clrMapOvr>
    <a:masterClrMapping/>
  </p:clrMapOvr>
  <p:transition xmlns:p14="http://schemas.microsoft.com/office/powerpoint/2010/main"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286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447800"/>
            <a:ext cx="80772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3771900"/>
            <a:ext cx="80772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EEAB4A-2DE3-F840-91E7-EE8DD515AB36}" type="datetimeFigureOut">
              <a:rPr lang="en-US" smtClean="0"/>
              <a:t>2/20/14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4A38C8-EBC8-0B4F-A6B6-3B1C24D8C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184123"/>
      </p:ext>
    </p:extLst>
  </p:cSld>
  <p:clrMapOvr>
    <a:masterClrMapping/>
  </p:clrMapOvr>
  <p:transition xmlns:p14="http://schemas.microsoft.com/office/powerpoint/2010/main"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286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533400" y="1447800"/>
            <a:ext cx="8077200" cy="4495800"/>
          </a:xfrm>
        </p:spPr>
        <p:txBody>
          <a:bodyPr/>
          <a:lstStyle/>
          <a:p>
            <a:pPr lvl="0"/>
            <a:r>
              <a:rPr lang="en-US" noProof="0" smtClean="0"/>
              <a:t>Click icon to add chart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EEAB4A-2DE3-F840-91E7-EE8DD515AB36}" type="datetimeFigureOut">
              <a:rPr lang="en-US" smtClean="0"/>
              <a:t>2/20/14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4A38C8-EBC8-0B4F-A6B6-3B1C24D8C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086817"/>
      </p:ext>
    </p:extLst>
  </p:cSld>
  <p:clrMapOvr>
    <a:masterClrMapping/>
  </p:clrMapOvr>
  <p:transition xmlns:p14="http://schemas.microsoft.com/office/powerpoint/2010/main"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286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33400" y="1447800"/>
            <a:ext cx="8077200" cy="44958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EEAB4A-2DE3-F840-91E7-EE8DD515AB36}" type="datetimeFigureOut">
              <a:rPr lang="en-US" smtClean="0"/>
              <a:t>2/20/14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4A38C8-EBC8-0B4F-A6B6-3B1C24D8C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744641"/>
      </p:ext>
    </p:extLst>
  </p:cSld>
  <p:clrMapOvr>
    <a:masterClrMapping/>
  </p:clrMapOvr>
  <p:transition xmlns:p14="http://schemas.microsoft.com/office/powerpoint/2010/main"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 preserve="1">
  <p:cSld name="Title,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286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sz="half" idx="1"/>
          </p:nvPr>
        </p:nvSpPr>
        <p:spPr>
          <a:xfrm>
            <a:off x="533400" y="1447800"/>
            <a:ext cx="3962400" cy="4495800"/>
          </a:xfrm>
        </p:spPr>
        <p:txBody>
          <a:bodyPr/>
          <a:lstStyle/>
          <a:p>
            <a:pPr lvl="0"/>
            <a:r>
              <a:rPr lang="en-US" noProof="0" smtClean="0"/>
              <a:t>Click icon to add chart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447800"/>
            <a:ext cx="39624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EEAB4A-2DE3-F840-91E7-EE8DD515AB36}" type="datetimeFigureOut">
              <a:rPr lang="en-US" smtClean="0"/>
              <a:t>2/20/14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4A38C8-EBC8-0B4F-A6B6-3B1C24D8C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789088"/>
      </p:ext>
    </p:extLst>
  </p:cSld>
  <p:clrMapOvr>
    <a:masterClrMapping/>
  </p:clrMapOvr>
  <p:transition xmlns:p14="http://schemas.microsoft.com/office/powerpoint/2010/main"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286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447800"/>
            <a:ext cx="39624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447800"/>
            <a:ext cx="39624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771900"/>
            <a:ext cx="39624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EEAB4A-2DE3-F840-91E7-EE8DD515AB36}" type="datetimeFigureOut">
              <a:rPr lang="en-US" smtClean="0"/>
              <a:t>2/20/14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4A38C8-EBC8-0B4F-A6B6-3B1C24D8C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942054"/>
      </p:ext>
    </p:extLst>
  </p:cSld>
  <p:clrMapOvr>
    <a:masterClrMapping/>
  </p:clrMapOvr>
  <p:transition xmlns:p14="http://schemas.microsoft.com/office/powerpoint/2010/main"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EEAB4A-2DE3-F840-91E7-EE8DD515AB36}" type="datetimeFigureOut">
              <a:rPr lang="en-US" smtClean="0"/>
              <a:t>2/20/14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4A38C8-EBC8-0B4F-A6B6-3B1C24D8C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510609"/>
      </p:ext>
    </p:extLst>
  </p:cSld>
  <p:clrMapOvr>
    <a:masterClrMapping/>
  </p:clrMapOvr>
  <p:transition xmlns:p14="http://schemas.microsoft.com/office/powerpoint/2010/main"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EEAB4A-2DE3-F840-91E7-EE8DD515AB36}" type="datetimeFigureOut">
              <a:rPr lang="en-US" smtClean="0"/>
              <a:t>2/20/14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4A38C8-EBC8-0B4F-A6B6-3B1C24D8C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428431"/>
      </p:ext>
    </p:extLst>
  </p:cSld>
  <p:clrMapOvr>
    <a:masterClrMapping/>
  </p:clrMapOvr>
  <p:transition xmlns:p14="http://schemas.microsoft.com/office/powerpoint/2010/main"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447800"/>
            <a:ext cx="39624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39624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EEAB4A-2DE3-F840-91E7-EE8DD515AB36}" type="datetimeFigureOut">
              <a:rPr lang="en-US" smtClean="0"/>
              <a:t>2/20/14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4A38C8-EBC8-0B4F-A6B6-3B1C24D8C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332830"/>
      </p:ext>
    </p:extLst>
  </p:cSld>
  <p:clrMapOvr>
    <a:masterClrMapping/>
  </p:clrMapOvr>
  <p:transition xmlns:p14="http://schemas.microsoft.com/office/powerpoint/2010/main"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EEAB4A-2DE3-F840-91E7-EE8DD515AB36}" type="datetimeFigureOut">
              <a:rPr lang="en-US" smtClean="0"/>
              <a:t>2/20/14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4A38C8-EBC8-0B4F-A6B6-3B1C24D8C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805992"/>
      </p:ext>
    </p:extLst>
  </p:cSld>
  <p:clrMapOvr>
    <a:masterClrMapping/>
  </p:clrMapOvr>
  <p:transition xmlns:p14="http://schemas.microsoft.com/office/powerpoint/2010/main"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EEAB4A-2DE3-F840-91E7-EE8DD515AB36}" type="datetimeFigureOut">
              <a:rPr lang="en-US" smtClean="0"/>
              <a:t>2/20/14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4A38C8-EBC8-0B4F-A6B6-3B1C24D8C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258939"/>
      </p:ext>
    </p:extLst>
  </p:cSld>
  <p:clrMapOvr>
    <a:masterClrMapping/>
  </p:clrMapOvr>
  <p:transition xmlns:p14="http://schemas.microsoft.com/office/powerpoint/2010/main"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EEAB4A-2DE3-F840-91E7-EE8DD515AB36}" type="datetimeFigureOut">
              <a:rPr lang="en-US" smtClean="0"/>
              <a:t>2/20/14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4A38C8-EBC8-0B4F-A6B6-3B1C24D8C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018276"/>
      </p:ext>
    </p:extLst>
  </p:cSld>
  <p:clrMapOvr>
    <a:masterClrMapping/>
  </p:clrMapOvr>
  <p:transition xmlns:p14="http://schemas.microsoft.com/office/powerpoint/2010/main"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EEAB4A-2DE3-F840-91E7-EE8DD515AB36}" type="datetimeFigureOut">
              <a:rPr lang="en-US" smtClean="0"/>
              <a:t>2/20/14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4A38C8-EBC8-0B4F-A6B6-3B1C24D8C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762324"/>
      </p:ext>
    </p:extLst>
  </p:cSld>
  <p:clrMapOvr>
    <a:masterClrMapping/>
  </p:clrMapOvr>
  <p:transition xmlns:p14="http://schemas.microsoft.com/office/powerpoint/2010/main"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EEAB4A-2DE3-F840-91E7-EE8DD515AB36}" type="datetimeFigureOut">
              <a:rPr lang="en-US" smtClean="0"/>
              <a:t>2/20/14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4A38C8-EBC8-0B4F-A6B6-3B1C24D8C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143094"/>
      </p:ext>
    </p:extLst>
  </p:cSld>
  <p:clrMapOvr>
    <a:masterClrMapping/>
  </p:clrMapOvr>
  <p:transition xmlns:p14="http://schemas.microsoft.com/office/powerpoint/2010/main" spd="med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242424"/>
            </a:gs>
            <a:gs pos="100000">
              <a:srgbClr val="4D4D4D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228600"/>
            <a:ext cx="7772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447800"/>
            <a:ext cx="8077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18" charset="0"/>
              </a:defRPr>
            </a:lvl1pPr>
          </a:lstStyle>
          <a:p>
            <a:fld id="{35EEAB4A-2DE3-F840-91E7-EE8DD515AB36}" type="datetimeFigureOut">
              <a:rPr lang="en-US" smtClean="0"/>
              <a:t>2/20/14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fld id="{A94A38C8-EBC8-0B4F-A6B6-3B1C24D8C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013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entury Gothic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entury Gothic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entury Gothic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entury Gothic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entury Gothic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entury Gothic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entury Gothic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entury Gothic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s://ucberkeleypolisci.qualtrics.com/ControlPanel/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s://ucberkeleypolisci.qualtrics.com/ControlPanel/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s://ucberkeleypolisci.qualtrics.com/ControlPanel/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s://requester.mturk.com/" TargetMode="External"/><Relationship Id="rId3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docs.google.com/document/d/1-TbJWlQ1x75SUo4PAkwSzlKpGWUpRT5k2YOakDeRyXw/preview" TargetMode="Externa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6.xml"/><Relationship Id="rId2" Type="http://schemas.openxmlformats.org/officeDocument/2006/relationships/diagramData" Target="../diagrams/data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s://ucberkeleypolisci.qualtrics.com/ControlPanel/" TargetMode="Externa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s://ucberkeleypolisci.qualtrics.com/ControlPanel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Designing and Implementing Online Survey Experiments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7193" y="3886200"/>
            <a:ext cx="7314024" cy="1752600"/>
          </a:xfrm>
        </p:spPr>
        <p:txBody>
          <a:bodyPr/>
          <a:lstStyle/>
          <a:p>
            <a:r>
              <a:rPr lang="en-US" dirty="0" smtClean="0"/>
              <a:t>Doug Ahler</a:t>
            </a:r>
          </a:p>
          <a:p>
            <a:r>
              <a:rPr lang="en-US" dirty="0" smtClean="0"/>
              <a:t>Travers Department of Political Science</a:t>
            </a:r>
          </a:p>
          <a:p>
            <a:r>
              <a:rPr lang="en-US" dirty="0" smtClean="0"/>
              <a:t>UC Berkeley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1423730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“Classic” Survey Experimental Techniques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Traditionally used for improving measurement:</a:t>
            </a:r>
          </a:p>
          <a:p>
            <a:pPr lvl="1"/>
            <a:r>
              <a:rPr lang="en-US" dirty="0" smtClean="0"/>
              <a:t>Question wording experiments</a:t>
            </a:r>
          </a:p>
          <a:p>
            <a:pPr lvl="1"/>
            <a:r>
              <a:rPr lang="en-US" dirty="0" smtClean="0"/>
              <a:t>Question order experiments</a:t>
            </a:r>
          </a:p>
          <a:p>
            <a:pPr lvl="1"/>
            <a:r>
              <a:rPr lang="en-US" dirty="0" smtClean="0"/>
              <a:t>List experiments for sensitive topics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For any of these, the randomizer tool in </a:t>
            </a:r>
            <a:r>
              <a:rPr lang="en-US" dirty="0" err="1" smtClean="0"/>
              <a:t>Qualtrics</a:t>
            </a:r>
            <a:r>
              <a:rPr lang="en-US" dirty="0"/>
              <a:t> </a:t>
            </a:r>
            <a:r>
              <a:rPr lang="en-US" dirty="0" smtClean="0"/>
              <a:t>survey flow is the easiest implementation</a:t>
            </a:r>
          </a:p>
        </p:txBody>
      </p:sp>
    </p:spTree>
    <p:extLst>
      <p:ext uri="{BB962C8B-B14F-4D97-AF65-F5344CB8AC3E}">
        <p14:creationId xmlns:p14="http://schemas.microsoft.com/office/powerpoint/2010/main" val="1744528805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Go to </a:t>
            </a:r>
            <a:r>
              <a:rPr lang="en-US" dirty="0" err="1" smtClean="0">
                <a:hlinkClick r:id="rId2"/>
              </a:rPr>
              <a:t>Qualtrics</a:t>
            </a:r>
            <a:r>
              <a:rPr lang="en-US" dirty="0" smtClean="0">
                <a:hlinkClick r:id="rId2"/>
              </a:rPr>
              <a:t> Survey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701644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 and Indirect Treatments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Direct treatments: The manipulation is precisely what it appears to be to the participants</a:t>
            </a:r>
          </a:p>
          <a:p>
            <a:r>
              <a:rPr lang="en-US" dirty="0" smtClean="0"/>
              <a:t>Indirect treatments: Goal is to induce an altered state, mood, thought-process, etc. through a treatment with some other ostensible purpose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A key difference is the degree to which we can be certain that the treatments had the intended effect on X.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9056528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Vignette Treatments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8077200" cy="4495800"/>
          </a:xfrm>
        </p:spPr>
        <p:txBody>
          <a:bodyPr/>
          <a:lstStyle/>
          <a:p>
            <a:r>
              <a:rPr lang="en-US" dirty="0" smtClean="0"/>
              <a:t>Goal: “to evaluate what difference it makes when the object of study or judgment, or the context in which that object appears, is systematically changed in some way” (</a:t>
            </a:r>
            <a:r>
              <a:rPr lang="en-US" dirty="0" err="1" smtClean="0"/>
              <a:t>Mutz</a:t>
            </a:r>
            <a:r>
              <a:rPr lang="en-US" dirty="0" smtClean="0"/>
              <a:t> 2011)</a:t>
            </a:r>
          </a:p>
          <a:p>
            <a:r>
              <a:rPr lang="en-US" dirty="0" smtClean="0"/>
              <a:t>Simple example: 2 x 2 study (Jessica and Mike, from </a:t>
            </a:r>
            <a:r>
              <a:rPr lang="en-US" dirty="0" err="1" smtClean="0"/>
              <a:t>Mollborn</a:t>
            </a:r>
            <a:r>
              <a:rPr lang="en-US" dirty="0" smtClean="0"/>
              <a:t> 2005)</a:t>
            </a:r>
          </a:p>
          <a:p>
            <a:pPr lvl="1"/>
            <a:r>
              <a:rPr lang="en-US" sz="2400" dirty="0" smtClean="0"/>
              <a:t>Here, it’s easiest to copy and paste the vignette and use the survey flow randomizer</a:t>
            </a:r>
          </a:p>
          <a:p>
            <a:r>
              <a:rPr lang="en-US" dirty="0" smtClean="0"/>
              <a:t>For more complex factorial designs, you need both a large n and randomization of characteristics through embedded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27848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Go to </a:t>
            </a:r>
            <a:r>
              <a:rPr lang="en-US" dirty="0" err="1" smtClean="0">
                <a:hlinkClick r:id="rId2"/>
              </a:rPr>
              <a:t>Qualtrics</a:t>
            </a:r>
            <a:r>
              <a:rPr lang="en-US" dirty="0" smtClean="0">
                <a:hlinkClick r:id="rId2"/>
              </a:rPr>
              <a:t> Survey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274027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Basics and terminology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Using </a:t>
            </a:r>
            <a:r>
              <a:rPr lang="en-US" dirty="0" err="1" smtClean="0"/>
              <a:t>Qualtrics</a:t>
            </a:r>
            <a:r>
              <a:rPr lang="en-US" dirty="0" smtClean="0"/>
              <a:t> to design surveys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Implementing specific types of survey experiments in </a:t>
            </a:r>
            <a:r>
              <a:rPr lang="en-US" dirty="0" err="1" smtClean="0"/>
              <a:t>Qualtrics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chemeClr val="accent5"/>
                </a:solidFill>
              </a:rPr>
              <a:t>Maximizing treatment effectiveness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Fielding experiments on Mechanical Turk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Analyzing survey experiments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Q &amp; 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Workshopping</a:t>
            </a:r>
            <a:r>
              <a:rPr lang="en-US" dirty="0"/>
              <a:t> individual projects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43800784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 Impact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60402"/>
            <a:ext cx="8077200" cy="4495800"/>
          </a:xfrm>
        </p:spPr>
        <p:txBody>
          <a:bodyPr/>
          <a:lstStyle/>
          <a:p>
            <a:r>
              <a:rPr lang="en-US" dirty="0" smtClean="0"/>
              <a:t>Impact: the degree to which the treatment affects X as expected</a:t>
            </a:r>
          </a:p>
          <a:p>
            <a:r>
              <a:rPr lang="en-US" dirty="0" smtClean="0"/>
              <a:t>Problems for impact:</a:t>
            </a:r>
          </a:p>
          <a:p>
            <a:pPr lvl="1"/>
            <a:r>
              <a:rPr lang="en-US" dirty="0" smtClean="0"/>
              <a:t>“Low dose”</a:t>
            </a:r>
          </a:p>
          <a:p>
            <a:pPr lvl="1"/>
            <a:r>
              <a:rPr lang="en-US" dirty="0" smtClean="0"/>
              <a:t>Time and decay</a:t>
            </a:r>
          </a:p>
          <a:p>
            <a:pPr lvl="1"/>
            <a:r>
              <a:rPr lang="en-US" dirty="0" smtClean="0"/>
              <a:t>Participant attention</a:t>
            </a:r>
          </a:p>
          <a:p>
            <a:pPr lvl="1"/>
            <a:r>
              <a:rPr lang="en-US" dirty="0" smtClean="0"/>
              <a:t>Suspicion</a:t>
            </a:r>
          </a:p>
          <a:p>
            <a:r>
              <a:rPr lang="en-US" dirty="0" smtClean="0"/>
              <a:t>Use manipulation checks to confirm that T affected X as expected</a:t>
            </a:r>
          </a:p>
          <a:p>
            <a:pPr lvl="1"/>
            <a:r>
              <a:rPr lang="en-US" dirty="0" smtClean="0"/>
              <a:t>Factual recall, measurement of property you are attempting to induce, etc.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0917356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Go to </a:t>
            </a:r>
            <a:r>
              <a:rPr lang="en-US" dirty="0" err="1" smtClean="0">
                <a:hlinkClick r:id="rId2"/>
              </a:rPr>
              <a:t>Qualtrics</a:t>
            </a:r>
            <a:r>
              <a:rPr lang="en-US" dirty="0" smtClean="0">
                <a:hlinkClick r:id="rId2"/>
              </a:rPr>
              <a:t> Survey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576449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Basics and terminology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Using </a:t>
            </a:r>
            <a:r>
              <a:rPr lang="en-US" dirty="0" err="1" smtClean="0"/>
              <a:t>Qualtrics</a:t>
            </a:r>
            <a:r>
              <a:rPr lang="en-US" dirty="0" smtClean="0"/>
              <a:t> to design surveys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Implementing specific types of survey experiments in </a:t>
            </a:r>
            <a:r>
              <a:rPr lang="en-US" dirty="0" err="1" smtClean="0"/>
              <a:t>Qualtrics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Maximizing treatment effectiveness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chemeClr val="accent5"/>
                </a:solidFill>
              </a:rPr>
              <a:t>Fielding experiments on Mechanical Turk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Analyzing survey experiments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Q &amp; 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Workshopping</a:t>
            </a:r>
            <a:r>
              <a:rPr lang="en-US" dirty="0"/>
              <a:t> individual projects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27903210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Mechanical Turk?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>
          <a:xfrm>
            <a:off x="174281" y="1447800"/>
            <a:ext cx="3962400" cy="4495800"/>
          </a:xfrm>
        </p:spPr>
        <p:txBody>
          <a:bodyPr/>
          <a:lstStyle/>
          <a:p>
            <a:r>
              <a:rPr lang="en-US" dirty="0" smtClean="0"/>
              <a:t>Online web-based platform for recruiting and paying people to perform tasks</a:t>
            </a:r>
          </a:p>
          <a:p>
            <a:r>
              <a:rPr lang="en-US" dirty="0" smtClean="0"/>
              <a:t>Human Intelligence Tasks (HITs) can be used to recruit survey respondents</a:t>
            </a:r>
          </a:p>
        </p:txBody>
      </p:sp>
      <p:pic>
        <p:nvPicPr>
          <p:cNvPr id="12" name="Content Placeholder 11" descr="Screen Shot 2014-01-14 at 1.34.03 PM.pn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5236" b="-25236"/>
          <a:stretch>
            <a:fillRect/>
          </a:stretch>
        </p:blipFill>
        <p:spPr>
          <a:xfrm>
            <a:off x="4126721" y="858340"/>
            <a:ext cx="4789555" cy="5434303"/>
          </a:xfrm>
        </p:spPr>
      </p:pic>
    </p:spTree>
    <p:extLst>
      <p:ext uri="{BB962C8B-B14F-4D97-AF65-F5344CB8AC3E}">
        <p14:creationId xmlns:p14="http://schemas.microsoft.com/office/powerpoint/2010/main" val="4002490036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chemeClr val="accent5"/>
                </a:solidFill>
              </a:rPr>
              <a:t>Basics and terminology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Using </a:t>
            </a:r>
            <a:r>
              <a:rPr lang="en-US" dirty="0" err="1" smtClean="0"/>
              <a:t>Qualtrics</a:t>
            </a:r>
            <a:r>
              <a:rPr lang="en-US" dirty="0" smtClean="0"/>
              <a:t> to design surveys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Implementing specific types of survey experiments in </a:t>
            </a:r>
            <a:r>
              <a:rPr lang="en-US" dirty="0" err="1" smtClean="0"/>
              <a:t>Qualtrics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Maximizing treatment effectiveness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Fielding experiments on Mechanical Turk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Analyzing survey experiments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Q &amp; 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Workshoppping</a:t>
            </a:r>
            <a:r>
              <a:rPr lang="en-US" dirty="0" smtClean="0"/>
              <a:t> individual projects</a:t>
            </a:r>
          </a:p>
        </p:txBody>
      </p:sp>
    </p:spTree>
    <p:extLst>
      <p:ext uri="{BB962C8B-B14F-4D97-AF65-F5344CB8AC3E}">
        <p14:creationId xmlns:p14="http://schemas.microsoft.com/office/powerpoint/2010/main" val="173518716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566"/>
            <a:ext cx="8229600" cy="1143000"/>
          </a:xfrm>
        </p:spPr>
        <p:txBody>
          <a:bodyPr/>
          <a:lstStyle/>
          <a:p>
            <a:r>
              <a:rPr lang="en-US" dirty="0" smtClean="0"/>
              <a:t>Looking Under the </a:t>
            </a:r>
            <a:r>
              <a:rPr lang="en-US" dirty="0" err="1" smtClean="0"/>
              <a:t>MTurk</a:t>
            </a:r>
            <a:r>
              <a:rPr lang="en-US" dirty="0" smtClean="0"/>
              <a:t> Hood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57200" y="1024534"/>
            <a:ext cx="4040188" cy="639762"/>
          </a:xfrm>
        </p:spPr>
        <p:txBody>
          <a:bodyPr/>
          <a:lstStyle/>
          <a:p>
            <a:r>
              <a:rPr lang="en-US" dirty="0" smtClean="0"/>
              <a:t>Advantages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57200" y="1567045"/>
            <a:ext cx="4040188" cy="3951288"/>
          </a:xfrm>
        </p:spPr>
        <p:txBody>
          <a:bodyPr/>
          <a:lstStyle/>
          <a:p>
            <a:r>
              <a:rPr lang="en-US" dirty="0" smtClean="0"/>
              <a:t>Cheap!</a:t>
            </a:r>
          </a:p>
          <a:p>
            <a:r>
              <a:rPr lang="en-US" dirty="0" smtClean="0"/>
              <a:t>Participants are attentive</a:t>
            </a:r>
          </a:p>
          <a:p>
            <a:r>
              <a:rPr lang="en-US" dirty="0" smtClean="0"/>
              <a:t>More diverse than a traditional convenience sample (e.g., college sophomores)</a:t>
            </a:r>
          </a:p>
          <a:p>
            <a:r>
              <a:rPr lang="en-US" dirty="0" smtClean="0"/>
              <a:t>Classic findings validated</a:t>
            </a:r>
          </a:p>
          <a:p>
            <a:r>
              <a:rPr lang="en-US" dirty="0" smtClean="0"/>
              <a:t>Relatively easy to create panels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4645025" y="1024308"/>
            <a:ext cx="4041775" cy="639762"/>
          </a:xfrm>
        </p:spPr>
        <p:txBody>
          <a:bodyPr/>
          <a:lstStyle/>
          <a:p>
            <a:r>
              <a:rPr lang="en-US" dirty="0" smtClean="0"/>
              <a:t>Disadvantages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4645025" y="1567045"/>
            <a:ext cx="4041775" cy="3951288"/>
          </a:xfrm>
        </p:spPr>
        <p:txBody>
          <a:bodyPr/>
          <a:lstStyle/>
          <a:p>
            <a:r>
              <a:rPr lang="en-US" dirty="0" smtClean="0"/>
              <a:t>Not population-representative</a:t>
            </a:r>
          </a:p>
          <a:p>
            <a:r>
              <a:rPr lang="en-US" dirty="0" smtClean="0"/>
              <a:t>Degree and dimensions of non-representativeness not entirely known</a:t>
            </a:r>
          </a:p>
          <a:p>
            <a:r>
              <a:rPr lang="en-US" dirty="0" smtClean="0"/>
              <a:t>Fear of </a:t>
            </a:r>
            <a:r>
              <a:rPr lang="en-US" dirty="0" err="1" smtClean="0"/>
              <a:t>Turkers</a:t>
            </a:r>
            <a:r>
              <a:rPr lang="en-US" dirty="0" smtClean="0"/>
              <a:t> becoming “professional subjects”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30923" y="6346541"/>
            <a:ext cx="822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5"/>
                </a:solidFill>
              </a:rPr>
              <a:t>See </a:t>
            </a:r>
            <a:r>
              <a:rPr lang="en-US" dirty="0" err="1" smtClean="0">
                <a:solidFill>
                  <a:schemeClr val="accent5"/>
                </a:solidFill>
              </a:rPr>
              <a:t>Berinsky</a:t>
            </a:r>
            <a:r>
              <a:rPr lang="en-US" dirty="0" smtClean="0">
                <a:solidFill>
                  <a:schemeClr val="accent5"/>
                </a:solidFill>
              </a:rPr>
              <a:t>, Huber, &amp; Lenz (2012, in </a:t>
            </a:r>
            <a:r>
              <a:rPr lang="en-US" i="1" dirty="0" smtClean="0">
                <a:solidFill>
                  <a:schemeClr val="accent5"/>
                </a:solidFill>
              </a:rPr>
              <a:t>Political Analysis</a:t>
            </a:r>
            <a:r>
              <a:rPr lang="en-US" dirty="0" smtClean="0">
                <a:solidFill>
                  <a:schemeClr val="accent5"/>
                </a:solidFill>
              </a:rPr>
              <a:t>) for more detail.</a:t>
            </a:r>
            <a:endParaRPr lang="en-US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1195744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a HIT</a:t>
            </a:r>
            <a:endParaRPr lang="en-US" dirty="0"/>
          </a:p>
        </p:txBody>
      </p:sp>
      <p:pic>
        <p:nvPicPr>
          <p:cNvPr id="2" name="Picture 1" descr="Screen Shot 2014-01-17 at 5.30.38 PM.png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1450" y="1278758"/>
            <a:ext cx="5101552" cy="5377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663476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Best Practices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088681"/>
            <a:ext cx="8077200" cy="4495800"/>
          </a:xfrm>
        </p:spPr>
        <p:txBody>
          <a:bodyPr/>
          <a:lstStyle/>
          <a:p>
            <a:r>
              <a:rPr lang="en-US" dirty="0" smtClean="0"/>
              <a:t>Allow participants much more time than necessary (~1 hour for a 10-minute survey)</a:t>
            </a:r>
          </a:p>
          <a:p>
            <a:pPr lvl="1"/>
            <a:r>
              <a:rPr lang="en-US" sz="2000" dirty="0" smtClean="0"/>
              <a:t>Put actual time of survey in HIT description instead </a:t>
            </a:r>
          </a:p>
          <a:p>
            <a:pPr lvl="1"/>
            <a:r>
              <a:rPr lang="en-US" sz="2000" dirty="0" smtClean="0"/>
              <a:t>Time a few non-social-scientist friends taking your survey and give </a:t>
            </a:r>
            <a:r>
              <a:rPr lang="en-US" sz="2000" dirty="0" err="1" smtClean="0"/>
              <a:t>Turkers</a:t>
            </a:r>
            <a:r>
              <a:rPr lang="en-US" sz="2000" dirty="0" smtClean="0"/>
              <a:t> an accurate description of survey length</a:t>
            </a:r>
          </a:p>
          <a:p>
            <a:r>
              <a:rPr lang="en-US" dirty="0" smtClean="0"/>
              <a:t>Aim to pay </a:t>
            </a:r>
            <a:r>
              <a:rPr lang="en-US" dirty="0" err="1" smtClean="0"/>
              <a:t>Turkers</a:t>
            </a:r>
            <a:r>
              <a:rPr lang="en-US" dirty="0" smtClean="0"/>
              <a:t> ~$3 per hour</a:t>
            </a:r>
          </a:p>
          <a:p>
            <a:r>
              <a:rPr lang="en-US" dirty="0" smtClean="0"/>
              <a:t>Allow potential respondents to preview your HIT, but use a bit of JavaScript to prevent them from accessing the survey without accepting the HIT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2533586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Confirming Participation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</a:t>
            </a:r>
            <a:r>
              <a:rPr lang="en-US" dirty="0" smtClean="0"/>
              <a:t>custom end-of-survey messages in </a:t>
            </a:r>
            <a:r>
              <a:rPr lang="en-US" dirty="0" err="1" smtClean="0"/>
              <a:t>Qualtrics</a:t>
            </a:r>
            <a:r>
              <a:rPr lang="en-US" dirty="0" smtClean="0"/>
              <a:t> for each potential end-of-survey</a:t>
            </a:r>
          </a:p>
          <a:p>
            <a:r>
              <a:rPr lang="en-US" dirty="0" smtClean="0"/>
              <a:t>The “code-and-input” system is standard for linking survey completion on </a:t>
            </a:r>
            <a:r>
              <a:rPr lang="en-US" dirty="0" err="1" smtClean="0"/>
              <a:t>Qualtrics</a:t>
            </a:r>
            <a:r>
              <a:rPr lang="en-US" dirty="0" smtClean="0"/>
              <a:t> to payment in </a:t>
            </a:r>
            <a:r>
              <a:rPr lang="en-US" dirty="0" err="1" smtClean="0"/>
              <a:t>MTurk</a:t>
            </a:r>
            <a:endParaRPr lang="en-US" dirty="0" smtClean="0"/>
          </a:p>
          <a:p>
            <a:pPr lvl="1"/>
            <a:r>
              <a:rPr lang="en-US" sz="2000" dirty="0" smtClean="0"/>
              <a:t>Using the respondent’s </a:t>
            </a:r>
            <a:r>
              <a:rPr lang="en-US" sz="2000" dirty="0" err="1" smtClean="0"/>
              <a:t>Qualtrics</a:t>
            </a:r>
            <a:r>
              <a:rPr lang="en-US" sz="2000" dirty="0" smtClean="0"/>
              <a:t> ID + some string as a code simplifies verification and allows you to link </a:t>
            </a:r>
            <a:r>
              <a:rPr lang="en-US" sz="2000" dirty="0" err="1" smtClean="0"/>
              <a:t>Qualtrics</a:t>
            </a:r>
            <a:r>
              <a:rPr lang="en-US" sz="2000" dirty="0" smtClean="0"/>
              <a:t> and </a:t>
            </a:r>
            <a:r>
              <a:rPr lang="en-US" sz="2000" dirty="0" err="1" smtClean="0"/>
              <a:t>MTurk</a:t>
            </a:r>
            <a:r>
              <a:rPr lang="en-US" sz="2000" dirty="0" smtClean="0"/>
              <a:t> records</a:t>
            </a:r>
          </a:p>
        </p:txBody>
      </p:sp>
    </p:spTree>
    <p:extLst>
      <p:ext uri="{BB962C8B-B14F-4D97-AF65-F5344CB8AC3E}">
        <p14:creationId xmlns:p14="http://schemas.microsoft.com/office/powerpoint/2010/main" val="3165161765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Launching a HIT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Make sure everything in survey flow works (including end-of-survey messages)</a:t>
            </a:r>
          </a:p>
          <a:p>
            <a:pPr marL="514350" indent="-514350">
              <a:buAutoNum type="arabicPeriod"/>
            </a:pPr>
            <a:r>
              <a:rPr lang="en-US" dirty="0" smtClean="0"/>
              <a:t>Take </a:t>
            </a:r>
            <a:r>
              <a:rPr lang="en-US" dirty="0" err="1" smtClean="0"/>
              <a:t>Qualtrics</a:t>
            </a:r>
            <a:r>
              <a:rPr lang="en-US" dirty="0" smtClean="0"/>
              <a:t> survey live</a:t>
            </a:r>
            <a:r>
              <a:rPr lang="en-US" dirty="0"/>
              <a:t> </a:t>
            </a:r>
            <a:r>
              <a:rPr lang="en-US" dirty="0" smtClean="0"/>
              <a:t>and receive URL</a:t>
            </a:r>
          </a:p>
          <a:p>
            <a:pPr marL="514350" indent="-514350">
              <a:buAutoNum type="arabicPeriod"/>
            </a:pPr>
            <a:r>
              <a:rPr lang="en-US" dirty="0" smtClean="0"/>
              <a:t>Plug URL into your HIT on </a:t>
            </a:r>
            <a:r>
              <a:rPr lang="en-US" dirty="0" err="1" smtClean="0"/>
              <a:t>MTurk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Launch your survey by purchasing a new batch of HITs from the “Create” tab on </a:t>
            </a:r>
            <a:r>
              <a:rPr lang="en-US" dirty="0" err="1" smtClean="0"/>
              <a:t>MTurk’s</a:t>
            </a:r>
            <a:r>
              <a:rPr lang="en-US" dirty="0" smtClean="0"/>
              <a:t> requester </a:t>
            </a:r>
            <a:r>
              <a:rPr lang="en-US" dirty="0" smtClean="0"/>
              <a:t>site</a:t>
            </a:r>
          </a:p>
          <a:p>
            <a:pPr marL="514350" indent="-514350">
              <a:buAutoNum type="arabicPeriod"/>
            </a:pPr>
            <a:r>
              <a:rPr lang="en-US" dirty="0" smtClean="0"/>
              <a:t>Monitor and accept HITs as they initially come in, and be on the lookout for e-mails about problems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08987079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Good Tools to Know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Bonusing</a:t>
            </a:r>
            <a:r>
              <a:rPr lang="en-US" dirty="0" smtClean="0"/>
              <a:t> workers and reversing rejected work</a:t>
            </a:r>
          </a:p>
          <a:p>
            <a:r>
              <a:rPr lang="en-US" dirty="0" smtClean="0"/>
              <a:t>Extend </a:t>
            </a:r>
            <a:r>
              <a:rPr lang="en-US" dirty="0" smtClean="0"/>
              <a:t>HITs to add more respondents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7861530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Multi-Wave Studies in </a:t>
            </a:r>
            <a:r>
              <a:rPr lang="en-US" dirty="0" err="1" smtClean="0"/>
              <a:t>MTurk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93789"/>
            <a:ext cx="8077200" cy="4495800"/>
          </a:xfrm>
        </p:spPr>
        <p:txBody>
          <a:bodyPr/>
          <a:lstStyle/>
          <a:p>
            <a:r>
              <a:rPr lang="en-US" dirty="0" smtClean="0"/>
              <a:t>Why?</a:t>
            </a:r>
          </a:p>
          <a:p>
            <a:pPr lvl="1"/>
            <a:r>
              <a:rPr lang="en-US" sz="2000" dirty="0" smtClean="0"/>
              <a:t>Within-subjects designs</a:t>
            </a:r>
          </a:p>
          <a:p>
            <a:pPr lvl="1"/>
            <a:r>
              <a:rPr lang="en-US" sz="2000" dirty="0" smtClean="0"/>
              <a:t>Need to collect demographics in separate wave (e.g., to avoid priming)</a:t>
            </a:r>
          </a:p>
          <a:p>
            <a:pPr lvl="1"/>
            <a:r>
              <a:rPr lang="en-US" sz="2000" dirty="0" smtClean="0"/>
              <a:t>Test for duration of effects</a:t>
            </a:r>
          </a:p>
          <a:p>
            <a:r>
              <a:rPr lang="en-US" dirty="0" smtClean="0"/>
              <a:t>How?</a:t>
            </a:r>
          </a:p>
          <a:p>
            <a:pPr lvl="1"/>
            <a:r>
              <a:rPr lang="en-US" sz="2000" dirty="0" smtClean="0"/>
              <a:t>Get consent for </a:t>
            </a:r>
            <a:r>
              <a:rPr lang="en-US" sz="2000" dirty="0" err="1" smtClean="0"/>
              <a:t>recontact</a:t>
            </a:r>
            <a:r>
              <a:rPr lang="en-US" sz="2000" dirty="0" smtClean="0"/>
              <a:t> in FIRST wave</a:t>
            </a:r>
          </a:p>
          <a:p>
            <a:pPr lvl="1"/>
            <a:r>
              <a:rPr lang="en-US" sz="2000" dirty="0" smtClean="0"/>
              <a:t>Save </a:t>
            </a:r>
            <a:r>
              <a:rPr lang="en-US" sz="2000" dirty="0" err="1" smtClean="0"/>
              <a:t>MTurk</a:t>
            </a:r>
            <a:r>
              <a:rPr lang="en-US" sz="2000" dirty="0" smtClean="0"/>
              <a:t> IDs and match to </a:t>
            </a:r>
            <a:r>
              <a:rPr lang="en-US" sz="2000" dirty="0" err="1" smtClean="0"/>
              <a:t>Qualtrics</a:t>
            </a:r>
            <a:r>
              <a:rPr lang="en-US" sz="2000" dirty="0" smtClean="0"/>
              <a:t> respondent IDs</a:t>
            </a:r>
          </a:p>
          <a:p>
            <a:pPr lvl="2"/>
            <a:r>
              <a:rPr lang="en-US" sz="2000" dirty="0" smtClean="0"/>
              <a:t>You used </a:t>
            </a:r>
            <a:r>
              <a:rPr lang="en-US" sz="2000" dirty="0" err="1" smtClean="0"/>
              <a:t>Qualtrics</a:t>
            </a:r>
            <a:r>
              <a:rPr lang="en-US" sz="2000" dirty="0" smtClean="0"/>
              <a:t> IDs for code/input, right?</a:t>
            </a:r>
          </a:p>
          <a:p>
            <a:pPr lvl="1"/>
            <a:r>
              <a:rPr lang="en-US" sz="2000" dirty="0" smtClean="0"/>
              <a:t>Create second wave survey in </a:t>
            </a:r>
            <a:r>
              <a:rPr lang="en-US" sz="2000" dirty="0" err="1" smtClean="0"/>
              <a:t>Qualtrics</a:t>
            </a:r>
            <a:r>
              <a:rPr lang="en-US" sz="2000" dirty="0" smtClean="0"/>
              <a:t> and post as a HIT on </a:t>
            </a:r>
            <a:r>
              <a:rPr lang="en-US" sz="2000" dirty="0" err="1" smtClean="0"/>
              <a:t>MTurk</a:t>
            </a:r>
            <a:endParaRPr lang="en-US" sz="2000" dirty="0" smtClean="0"/>
          </a:p>
          <a:p>
            <a:pPr lvl="1"/>
            <a:r>
              <a:rPr lang="en-US" sz="2000" dirty="0" err="1" smtClean="0"/>
              <a:t>Recontact</a:t>
            </a:r>
            <a:r>
              <a:rPr lang="en-US" sz="2000" dirty="0" smtClean="0"/>
              <a:t> workers with Perl script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0829144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Recontacting</a:t>
            </a:r>
            <a:r>
              <a:rPr lang="en-US" dirty="0" smtClean="0"/>
              <a:t> Workers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Code and instructions available from Prof. Gabe Lenz: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1200" dirty="0">
                <a:hlinkClick r:id="rId2"/>
              </a:rPr>
              <a:t>https://</a:t>
            </a:r>
            <a:r>
              <a:rPr lang="en-US" sz="1200" dirty="0" err="1">
                <a:hlinkClick r:id="rId2"/>
              </a:rPr>
              <a:t>docs.google.com</a:t>
            </a:r>
            <a:r>
              <a:rPr lang="en-US" sz="1200" dirty="0">
                <a:hlinkClick r:id="rId2"/>
              </a:rPr>
              <a:t>/document/d/1-TbJWlQ1x75SUo4PAkwSzlKpGWUpRT5k2YOakDeRyXw/preview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756524375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few IRB logistics…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45628"/>
            <a:ext cx="8077200" cy="4495800"/>
          </a:xfrm>
        </p:spPr>
        <p:txBody>
          <a:bodyPr/>
          <a:lstStyle/>
          <a:p>
            <a:r>
              <a:rPr lang="en-US" dirty="0" smtClean="0"/>
              <a:t>Prior to fielding </a:t>
            </a:r>
            <a:r>
              <a:rPr lang="en-US" b="1" i="1" dirty="0" smtClean="0"/>
              <a:t>anything </a:t>
            </a:r>
            <a:r>
              <a:rPr lang="en-US" dirty="0" smtClean="0"/>
              <a:t>you might present or publish, you need approval from the Committee for the Protection of Human Subjects (CPHS)</a:t>
            </a:r>
          </a:p>
          <a:p>
            <a:r>
              <a:rPr lang="en-US" dirty="0" smtClean="0"/>
              <a:t>To get this approval, you need:</a:t>
            </a:r>
          </a:p>
          <a:p>
            <a:pPr lvl="1"/>
            <a:r>
              <a:rPr lang="en-US" dirty="0" smtClean="0"/>
              <a:t>2 CITI certificates:</a:t>
            </a:r>
          </a:p>
          <a:p>
            <a:pPr lvl="2"/>
            <a:r>
              <a:rPr lang="en-US" dirty="0" smtClean="0"/>
              <a:t>Group 2 Social and Behavioral Research Investigators and Key Personnel</a:t>
            </a:r>
          </a:p>
          <a:p>
            <a:pPr lvl="2"/>
            <a:r>
              <a:rPr lang="en-US" dirty="0" smtClean="0"/>
              <a:t>Social and Behavioral Responsible Conduct of Research</a:t>
            </a:r>
          </a:p>
          <a:p>
            <a:pPr lvl="1"/>
            <a:r>
              <a:rPr lang="en-US" dirty="0" smtClean="0"/>
              <a:t>A written protocol, submitted through </a:t>
            </a:r>
            <a:r>
              <a:rPr lang="en-US" dirty="0" err="1" smtClean="0"/>
              <a:t>eprotocol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3409221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few </a:t>
            </a:r>
            <a:r>
              <a:rPr lang="en-US" dirty="0"/>
              <a:t>IRB logistics…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 plan on using deception:</a:t>
            </a:r>
          </a:p>
          <a:p>
            <a:pPr lvl="1"/>
            <a:r>
              <a:rPr lang="en-US" dirty="0" smtClean="0"/>
              <a:t>Debrief!</a:t>
            </a:r>
          </a:p>
          <a:p>
            <a:pPr lvl="1"/>
            <a:r>
              <a:rPr lang="en-US" dirty="0" smtClean="0"/>
              <a:t>You will likely not qualify for exempt IRB status</a:t>
            </a:r>
          </a:p>
        </p:txBody>
      </p:sp>
    </p:spTree>
    <p:extLst>
      <p:ext uri="{BB962C8B-B14F-4D97-AF65-F5344CB8AC3E}">
        <p14:creationId xmlns:p14="http://schemas.microsoft.com/office/powerpoint/2010/main" val="420455663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Features of Survey Experiments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80678"/>
            <a:ext cx="8077200" cy="4495800"/>
          </a:xfrm>
        </p:spPr>
        <p:txBody>
          <a:bodyPr/>
          <a:lstStyle/>
          <a:p>
            <a:r>
              <a:rPr lang="en-US" dirty="0" smtClean="0"/>
              <a:t>Survey sampling and/or measurement techniques</a:t>
            </a:r>
          </a:p>
          <a:p>
            <a:pPr lvl="1"/>
            <a:r>
              <a:rPr lang="en-US" dirty="0" smtClean="0"/>
              <a:t>When we use a randomly selected, population-representative sample, we have a </a:t>
            </a:r>
            <a:r>
              <a:rPr lang="en-US" i="1" dirty="0" smtClean="0"/>
              <a:t>population-based survey experiment</a:t>
            </a:r>
            <a:r>
              <a:rPr lang="en-US" dirty="0" smtClean="0"/>
              <a:t>.</a:t>
            </a:r>
          </a:p>
          <a:p>
            <a:r>
              <a:rPr lang="en-US" dirty="0" smtClean="0"/>
              <a:t>Random assignment to experimental conditions</a:t>
            </a:r>
          </a:p>
          <a:p>
            <a:pPr lvl="1"/>
            <a:r>
              <a:rPr lang="en-US" dirty="0" smtClean="0"/>
              <a:t>Reasoned basis for causal inference</a:t>
            </a:r>
          </a:p>
          <a:p>
            <a:r>
              <a:rPr lang="en-US" dirty="0" smtClean="0"/>
              <a:t>Treatment (T) is designed to manipulate an independent variable of interest (X), theorized to affect dependent variable (Y)</a:t>
            </a:r>
          </a:p>
        </p:txBody>
      </p:sp>
    </p:spTree>
    <p:extLst>
      <p:ext uri="{BB962C8B-B14F-4D97-AF65-F5344CB8AC3E}">
        <p14:creationId xmlns:p14="http://schemas.microsoft.com/office/powerpoint/2010/main" val="3302580184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Basics and terminology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Using </a:t>
            </a:r>
            <a:r>
              <a:rPr lang="en-US" dirty="0" err="1" smtClean="0"/>
              <a:t>Qualtrics</a:t>
            </a:r>
            <a:r>
              <a:rPr lang="en-US" dirty="0" smtClean="0"/>
              <a:t> to design surveys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Implementing specific types of survey experiments in </a:t>
            </a:r>
            <a:r>
              <a:rPr lang="en-US" dirty="0" err="1" smtClean="0"/>
              <a:t>Qualtrics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Maximizing treatment effectiveness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Fielding experiments on Mechanical Turk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chemeClr val="accent5"/>
                </a:solidFill>
              </a:rPr>
              <a:t>Analyzing survey experiments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Q &amp; 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Workshopping</a:t>
            </a:r>
            <a:r>
              <a:rPr lang="en-US" dirty="0"/>
              <a:t> individual projects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23584556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Data from </a:t>
            </a:r>
            <a:r>
              <a:rPr lang="en-US" dirty="0" err="1" smtClean="0"/>
              <a:t>Qualtrics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3626119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Analyzing Survey Experiments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traditional analyses, key question is: “Is variance in Y between conditions significantly greater than variance in Y within conditions?”</a:t>
            </a:r>
          </a:p>
          <a:p>
            <a:r>
              <a:rPr lang="en-US" dirty="0" smtClean="0"/>
              <a:t>Most common strategies:</a:t>
            </a:r>
          </a:p>
          <a:p>
            <a:pPr lvl="1"/>
            <a:r>
              <a:rPr lang="en-US" sz="2400" i="1" dirty="0" smtClean="0"/>
              <a:t>t</a:t>
            </a:r>
            <a:r>
              <a:rPr lang="en-US" sz="2400" dirty="0" smtClean="0"/>
              <a:t>-test for difference-in-means</a:t>
            </a:r>
          </a:p>
          <a:p>
            <a:pPr lvl="1"/>
            <a:r>
              <a:rPr lang="en-US" sz="2400" dirty="0" smtClean="0"/>
              <a:t>ANOVA and F-test</a:t>
            </a:r>
          </a:p>
          <a:p>
            <a:pPr lvl="1"/>
            <a:r>
              <a:rPr lang="en-US" sz="2400" dirty="0" smtClean="0"/>
              <a:t>Bivariate regression of Y on T</a:t>
            </a:r>
          </a:p>
          <a:p>
            <a:pPr lvl="1"/>
            <a:r>
              <a:rPr lang="en-US" sz="2400" dirty="0" smtClean="0"/>
              <a:t>Also consider nonparametric analyses to test sharp null hypothesis of no treatment effect (see Rosenbaum’s </a:t>
            </a:r>
            <a:r>
              <a:rPr lang="en-US" sz="2400" i="1" dirty="0" smtClean="0"/>
              <a:t>Observational Studies</a:t>
            </a:r>
            <a:r>
              <a:rPr lang="en-US" sz="2400" dirty="0" smtClean="0"/>
              <a:t>, </a:t>
            </a:r>
            <a:r>
              <a:rPr lang="en-US" sz="2400" dirty="0" err="1" smtClean="0"/>
              <a:t>ch.</a:t>
            </a:r>
            <a:r>
              <a:rPr lang="en-US" sz="2400" dirty="0" smtClean="0"/>
              <a:t> 2)</a:t>
            </a:r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21776659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077200" cy="914400"/>
          </a:xfrm>
        </p:spPr>
        <p:txBody>
          <a:bodyPr/>
          <a:lstStyle/>
          <a:p>
            <a:r>
              <a:rPr lang="en-US" dirty="0" smtClean="0"/>
              <a:t>Multivariate Regression Adjustment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 cautious with regression models for experimental data. (See Freedman 2008; </a:t>
            </a:r>
            <a:r>
              <a:rPr lang="en-US" dirty="0" err="1" smtClean="0"/>
              <a:t>Mutz</a:t>
            </a:r>
            <a:r>
              <a:rPr lang="en-US" dirty="0" smtClean="0"/>
              <a:t> 2011; c.f. Green 2009)</a:t>
            </a:r>
          </a:p>
          <a:p>
            <a:pPr lvl="1"/>
            <a:r>
              <a:rPr lang="en-US" dirty="0" smtClean="0"/>
              <a:t>Good strategy: If using a multivariate model, only include covariates that are known to have a strong relationship with Y. Avoid the “kitchen sink model.”</a:t>
            </a:r>
          </a:p>
          <a:p>
            <a:r>
              <a:rPr lang="en-US" dirty="0" smtClean="0"/>
              <a:t>Better strategy: Block on these covariates and then estimate heterogeneous treatment effects within blocks</a:t>
            </a:r>
          </a:p>
        </p:txBody>
      </p:sp>
    </p:spTree>
    <p:extLst>
      <p:ext uri="{BB962C8B-B14F-4D97-AF65-F5344CB8AC3E}">
        <p14:creationId xmlns:p14="http://schemas.microsoft.com/office/powerpoint/2010/main" val="174062270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Noncompliance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Subjects assigned to control receive treatment, or subjects assigned to treatment are not treated</a:t>
            </a:r>
          </a:p>
          <a:p>
            <a:pPr lvl="1"/>
            <a:r>
              <a:rPr lang="en-US" sz="2000" dirty="0" smtClean="0"/>
              <a:t>In survey experiments, barring a </a:t>
            </a:r>
            <a:r>
              <a:rPr lang="en-US" sz="2000" dirty="0" err="1" smtClean="0"/>
              <a:t>Qualtrics</a:t>
            </a:r>
            <a:r>
              <a:rPr lang="en-US" sz="2000" dirty="0" smtClean="0"/>
              <a:t> catastrophe, we face the latter problem</a:t>
            </a:r>
          </a:p>
          <a:p>
            <a:pPr lvl="1"/>
            <a:r>
              <a:rPr lang="en-US" sz="2000" dirty="0" smtClean="0"/>
              <a:t>Failed manipulation, suspicion, etc. can often be gleaned from manipulation checks</a:t>
            </a:r>
          </a:p>
          <a:p>
            <a:r>
              <a:rPr lang="en-US" dirty="0" smtClean="0"/>
              <a:t>Addressing this problem:</a:t>
            </a:r>
          </a:p>
          <a:p>
            <a:pPr lvl="1"/>
            <a:r>
              <a:rPr lang="en-US" sz="2000" dirty="0" smtClean="0"/>
              <a:t>DO NOT DROP PARTICIPANTS! This induces bias. Instead:</a:t>
            </a:r>
          </a:p>
          <a:p>
            <a:pPr lvl="1"/>
            <a:r>
              <a:rPr lang="en-US" sz="2000" dirty="0" smtClean="0"/>
              <a:t>Estimate intent-to-treat (ITT) effect</a:t>
            </a:r>
          </a:p>
          <a:p>
            <a:pPr lvl="1"/>
            <a:r>
              <a:rPr lang="en-US" sz="2000" dirty="0" smtClean="0"/>
              <a:t>Estimate complier average causal effect (CACE) </a:t>
            </a:r>
            <a:r>
              <a:rPr lang="en-US" sz="2000" dirty="0" smtClean="0"/>
              <a:t>by instrumenting </a:t>
            </a:r>
            <a:r>
              <a:rPr lang="en-US" sz="2000" dirty="0" smtClean="0"/>
              <a:t>compliance with assignment</a:t>
            </a:r>
          </a:p>
        </p:txBody>
      </p:sp>
    </p:spTree>
    <p:extLst>
      <p:ext uri="{BB962C8B-B14F-4D97-AF65-F5344CB8AC3E}">
        <p14:creationId xmlns:p14="http://schemas.microsoft.com/office/powerpoint/2010/main" val="4148821746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Basics and terminology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Using </a:t>
            </a:r>
            <a:r>
              <a:rPr lang="en-US" dirty="0" err="1" smtClean="0"/>
              <a:t>Qualtrics</a:t>
            </a:r>
            <a:r>
              <a:rPr lang="en-US" dirty="0" smtClean="0"/>
              <a:t> to design surveys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Implementing specific types of survey experiments in </a:t>
            </a:r>
            <a:r>
              <a:rPr lang="en-US" dirty="0" err="1" smtClean="0"/>
              <a:t>Qualtrics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Maximizing treatment effectiveness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Fielding experiments on Mechanical Turk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Analyzing survey experiments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chemeClr val="accent5"/>
                </a:solidFill>
              </a:rPr>
              <a:t>Q &amp; A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err="1">
                <a:solidFill>
                  <a:srgbClr val="AAE2CA"/>
                </a:solidFill>
              </a:rPr>
              <a:t>Workshopping</a:t>
            </a:r>
            <a:r>
              <a:rPr lang="en-US" b="1" dirty="0">
                <a:solidFill>
                  <a:srgbClr val="AAE2CA"/>
                </a:solidFill>
              </a:rPr>
              <a:t> individual projects</a:t>
            </a:r>
          </a:p>
          <a:p>
            <a:pPr marL="0" indent="0">
              <a:buNone/>
            </a:pPr>
            <a:endParaRPr lang="en-US" b="1" dirty="0" smtClean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474681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Helpful 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Population-Based Survey Experiments </a:t>
            </a:r>
            <a:r>
              <a:rPr lang="en-US" dirty="0" smtClean="0"/>
              <a:t>(2011) by Diana </a:t>
            </a:r>
            <a:r>
              <a:rPr lang="en-US" dirty="0" err="1" smtClean="0"/>
              <a:t>Mutz</a:t>
            </a:r>
            <a:endParaRPr lang="en-US" dirty="0" smtClean="0"/>
          </a:p>
          <a:p>
            <a:r>
              <a:rPr lang="en-US" i="1" dirty="0" smtClean="0"/>
              <a:t>Mostly Harmless Econometrics </a:t>
            </a:r>
            <a:r>
              <a:rPr lang="en-US" dirty="0" smtClean="0"/>
              <a:t>(2009) by Joshua </a:t>
            </a:r>
            <a:r>
              <a:rPr lang="en-US" dirty="0" err="1" smtClean="0"/>
              <a:t>Angrist</a:t>
            </a:r>
            <a:r>
              <a:rPr lang="en-US" dirty="0" smtClean="0"/>
              <a:t> and </a:t>
            </a:r>
            <a:r>
              <a:rPr lang="en-US" dirty="0" err="1" smtClean="0"/>
              <a:t>Jorn</a:t>
            </a:r>
            <a:r>
              <a:rPr lang="en-US" dirty="0" smtClean="0"/>
              <a:t>-Steffen </a:t>
            </a:r>
            <a:r>
              <a:rPr lang="en-US" dirty="0" err="1" smtClean="0"/>
              <a:t>Pischke</a:t>
            </a:r>
            <a:endParaRPr lang="en-US" dirty="0" smtClean="0"/>
          </a:p>
          <a:p>
            <a:r>
              <a:rPr lang="en-US" i="1" dirty="0" smtClean="0"/>
              <a:t>Experimental and Quasi-Experimental Designs for Research </a:t>
            </a:r>
            <a:r>
              <a:rPr lang="en-US" dirty="0" smtClean="0"/>
              <a:t>(1963) by Donald Campbell and Julian Stanley</a:t>
            </a:r>
          </a:p>
          <a:p>
            <a:r>
              <a:rPr lang="en-US" i="1" dirty="0" smtClean="0"/>
              <a:t>Cambridge Handbook of Experimental Political Science</a:t>
            </a:r>
            <a:r>
              <a:rPr lang="en-US" dirty="0" smtClean="0"/>
              <a:t> (2011), eds. </a:t>
            </a:r>
            <a:r>
              <a:rPr lang="en-US" dirty="0" err="1" smtClean="0"/>
              <a:t>Druckman</a:t>
            </a:r>
            <a:r>
              <a:rPr lang="en-US" dirty="0" smtClean="0"/>
              <a:t>, Green, </a:t>
            </a:r>
            <a:r>
              <a:rPr lang="en-US" dirty="0" err="1" smtClean="0"/>
              <a:t>Kuklinski</a:t>
            </a:r>
            <a:r>
              <a:rPr lang="en-US" dirty="0" smtClean="0"/>
              <a:t>, and </a:t>
            </a:r>
            <a:r>
              <a:rPr lang="en-US" dirty="0" err="1" smtClean="0"/>
              <a:t>Lupia</a:t>
            </a:r>
            <a:r>
              <a:rPr lang="en-US" dirty="0" smtClean="0"/>
              <a:t> 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798468579"/>
      </p:ext>
    </p:extLst>
  </p:cSld>
  <p:clrMapOvr>
    <a:masterClrMapping/>
  </p:clrMapOvr>
  <p:transition xmlns:p14="http://schemas.microsoft.com/office/powerpoint/2010/main" spd="med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Reserve Slides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456350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Qualtrics</a:t>
            </a:r>
            <a:r>
              <a:rPr lang="en-US" dirty="0" smtClean="0"/>
              <a:t> Environment:</a:t>
            </a:r>
            <a:br>
              <a:rPr lang="en-US" dirty="0" smtClean="0"/>
            </a:br>
            <a:r>
              <a:rPr lang="en-US" dirty="0" smtClean="0"/>
              <a:t>A Few More Helpful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Embedded data</a:t>
            </a:r>
          </a:p>
          <a:p>
            <a:pPr lvl="1"/>
            <a:r>
              <a:rPr lang="en-US" dirty="0" smtClean="0"/>
              <a:t>We can use this for a variety of things, including tailoring treatments to individual respondents</a:t>
            </a:r>
          </a:p>
          <a:p>
            <a:r>
              <a:rPr lang="en-US" dirty="0" smtClean="0"/>
              <a:t>Piped text</a:t>
            </a:r>
          </a:p>
          <a:p>
            <a:r>
              <a:rPr lang="en-US" dirty="0" smtClean="0"/>
              <a:t>Look &amp; Feel </a:t>
            </a:r>
            <a:r>
              <a:rPr lang="en-US" dirty="0" smtClean="0"/>
              <a:t>tab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5911362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an Indirect 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From </a:t>
            </a:r>
            <a:r>
              <a:rPr lang="en-US" dirty="0" err="1" smtClean="0"/>
              <a:t>Theodoridis</a:t>
            </a:r>
            <a:r>
              <a:rPr lang="en-US" dirty="0" smtClean="0"/>
              <a:t> (working paper)</a:t>
            </a:r>
          </a:p>
          <a:p>
            <a:r>
              <a:rPr lang="en-US" dirty="0" smtClean="0"/>
              <a:t>Research question: Does the salience of an individual’s personal self-concept (X) affect the degree to which they display a “rooting interest” (or bias) (Y) in processing political news? </a:t>
            </a:r>
          </a:p>
          <a:p>
            <a:pPr lvl="1"/>
            <a:r>
              <a:rPr lang="en-US" dirty="0" smtClean="0"/>
              <a:t>How to manipulate salience of personal self-concept (X)?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2391823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Mechanics of Survey Experiments</a:t>
            </a:r>
            <a:endParaRPr lang="en-US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438561364"/>
              </p:ext>
            </p:extLst>
          </p:nvPr>
        </p:nvGraphicFramePr>
        <p:xfrm>
          <a:off x="252121" y="1210227"/>
          <a:ext cx="8684114" cy="52240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15" name="Group 14"/>
          <p:cNvGrpSpPr/>
          <p:nvPr/>
        </p:nvGrpSpPr>
        <p:grpSpPr>
          <a:xfrm>
            <a:off x="6939375" y="4322280"/>
            <a:ext cx="625122" cy="31256"/>
            <a:chOff x="1364549" y="3457935"/>
            <a:chExt cx="625122" cy="31256"/>
          </a:xfrm>
        </p:grpSpPr>
        <p:sp>
          <p:nvSpPr>
            <p:cNvPr id="16" name="Straight Connector 3"/>
            <p:cNvSpPr/>
            <p:nvPr/>
          </p:nvSpPr>
          <p:spPr>
            <a:xfrm rot="2142401">
              <a:off x="1364549" y="3462632"/>
              <a:ext cx="625122" cy="21862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10931"/>
                  </a:moveTo>
                  <a:lnTo>
                    <a:pt x="625122" y="10931"/>
                  </a:lnTo>
                </a:path>
              </a:pathLst>
            </a:custGeom>
            <a:noFill/>
          </p:spPr>
          <p:style>
            <a:lnRef idx="1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Straight Connector 4"/>
            <p:cNvSpPr/>
            <p:nvPr/>
          </p:nvSpPr>
          <p:spPr>
            <a:xfrm rot="2142401">
              <a:off x="1661482" y="3457935"/>
              <a:ext cx="31256" cy="3125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700" tIns="0" rIns="12700" bIns="0" numCol="1" spcCol="1270" anchor="ctr" anchorCtr="0">
              <a:noAutofit/>
            </a:bodyPr>
            <a:lstStyle/>
            <a:p>
              <a:pPr lvl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500" kern="1200"/>
            </a:p>
          </p:txBody>
        </p:sp>
      </p:grpSp>
      <p:sp>
        <p:nvSpPr>
          <p:cNvPr id="2" name="Rectangle 1"/>
          <p:cNvSpPr/>
          <p:nvPr/>
        </p:nvSpPr>
        <p:spPr>
          <a:xfrm>
            <a:off x="6547060" y="3946764"/>
            <a:ext cx="3388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−</a:t>
            </a:r>
          </a:p>
        </p:txBody>
      </p:sp>
      <p:sp>
        <p:nvSpPr>
          <p:cNvPr id="8" name="Rectangle 7"/>
          <p:cNvSpPr/>
          <p:nvPr/>
        </p:nvSpPr>
        <p:spPr>
          <a:xfrm>
            <a:off x="7549904" y="4228828"/>
            <a:ext cx="3388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−</a:t>
            </a:r>
          </a:p>
        </p:txBody>
      </p:sp>
      <p:sp>
        <p:nvSpPr>
          <p:cNvPr id="9" name="Rectangle 8"/>
          <p:cNvSpPr/>
          <p:nvPr/>
        </p:nvSpPr>
        <p:spPr>
          <a:xfrm>
            <a:off x="8030749" y="4228828"/>
            <a:ext cx="3388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−</a:t>
            </a:r>
          </a:p>
        </p:txBody>
      </p:sp>
      <p:sp>
        <p:nvSpPr>
          <p:cNvPr id="11" name="Rectangle 10"/>
          <p:cNvSpPr/>
          <p:nvPr/>
        </p:nvSpPr>
        <p:spPr>
          <a:xfrm>
            <a:off x="8415782" y="4228828"/>
            <a:ext cx="3388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−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515830" y="4745597"/>
            <a:ext cx="3388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−</a:t>
            </a:r>
          </a:p>
        </p:txBody>
      </p:sp>
    </p:spTree>
    <p:extLst>
      <p:ext uri="{BB962C8B-B14F-4D97-AF65-F5344CB8AC3E}">
        <p14:creationId xmlns:p14="http://schemas.microsoft.com/office/powerpoint/2010/main" val="2997109050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Go to </a:t>
            </a:r>
            <a:r>
              <a:rPr lang="en-US" dirty="0" err="1" smtClean="0">
                <a:hlinkClick r:id="rId2"/>
              </a:rPr>
              <a:t>Qualtrics</a:t>
            </a:r>
            <a:r>
              <a:rPr lang="en-US" dirty="0" smtClean="0">
                <a:hlinkClick r:id="rId2"/>
              </a:rPr>
              <a:t> Survey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3792878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Maximizing Effectiveness of T on Y through Within-Subjects Designs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Thus far, we’ve talked about </a:t>
            </a:r>
            <a:r>
              <a:rPr lang="en-US" b="1" dirty="0" smtClean="0"/>
              <a:t>between-group </a:t>
            </a:r>
            <a:r>
              <a:rPr lang="en-US" dirty="0" smtClean="0"/>
              <a:t>experimental designs: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R	X	O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R		O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Here, the researcher asserts control over </a:t>
            </a:r>
            <a:r>
              <a:rPr lang="en-US" i="1" dirty="0" smtClean="0"/>
              <a:t>who</a:t>
            </a:r>
            <a:r>
              <a:rPr lang="en-US" dirty="0" smtClean="0"/>
              <a:t> gets the treatment by randomly assigning participants to one of two groups, then measuring Y.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0947605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Maximizing Effectiveness of T on Y through Within-Subjects Designs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An alternative is the </a:t>
            </a:r>
            <a:r>
              <a:rPr lang="en-US" b="1" dirty="0"/>
              <a:t>within-subjects </a:t>
            </a:r>
            <a:r>
              <a:rPr lang="en-US" dirty="0"/>
              <a:t>design, in which the researcher measures Y twice and asserts control over </a:t>
            </a:r>
            <a:r>
              <a:rPr lang="en-US" i="1" dirty="0"/>
              <a:t>when </a:t>
            </a:r>
            <a:r>
              <a:rPr lang="en-US" dirty="0"/>
              <a:t>treatment is administered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dirty="0" smtClean="0"/>
              <a:t>O</a:t>
            </a:r>
            <a:r>
              <a:rPr lang="en-US" baseline="-25000" dirty="0" smtClean="0"/>
              <a:t>1</a:t>
            </a:r>
            <a:r>
              <a:rPr lang="en-US" dirty="0"/>
              <a:t>	X	</a:t>
            </a:r>
            <a:r>
              <a:rPr lang="en-US" dirty="0" smtClean="0"/>
              <a:t>O</a:t>
            </a:r>
            <a:r>
              <a:rPr lang="en-US" baseline="-25000" dirty="0" smtClean="0"/>
              <a:t>2</a:t>
            </a:r>
            <a:endParaRPr lang="en-US" baseline="-25000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Y is measured twice, and we estimate ATE by taking the average of (O</a:t>
            </a:r>
            <a:r>
              <a:rPr lang="en-US" baseline="-25000" dirty="0" smtClean="0"/>
              <a:t>2</a:t>
            </a:r>
            <a:r>
              <a:rPr lang="en-US" dirty="0" smtClean="0"/>
              <a:t> – O</a:t>
            </a:r>
            <a:r>
              <a:rPr lang="en-US" baseline="-25000" dirty="0" smtClean="0"/>
              <a:t>1</a:t>
            </a:r>
            <a:r>
              <a:rPr lang="en-US" dirty="0" smtClean="0"/>
              <a:t>) among all participants.</a:t>
            </a:r>
            <a:endParaRPr lang="en-US" baseline="-250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274129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Within-Subjects Designs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12380"/>
            <a:ext cx="4040188" cy="639762"/>
          </a:xfrm>
        </p:spPr>
        <p:txBody>
          <a:bodyPr/>
          <a:lstStyle/>
          <a:p>
            <a:r>
              <a:rPr lang="en-US" dirty="0" smtClean="0"/>
              <a:t>Pros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52142"/>
            <a:ext cx="4040188" cy="3951288"/>
          </a:xfrm>
        </p:spPr>
        <p:txBody>
          <a:bodyPr/>
          <a:lstStyle/>
          <a:p>
            <a:r>
              <a:rPr lang="en-US" dirty="0" smtClean="0"/>
              <a:t>Halving the number of experimental groups means doubling your effective-n</a:t>
            </a:r>
          </a:p>
          <a:p>
            <a:r>
              <a:rPr lang="en-US" dirty="0" smtClean="0"/>
              <a:t>Reduces within-group variation on Y to measurement error</a:t>
            </a:r>
          </a:p>
          <a:p>
            <a:r>
              <a:rPr lang="en-US" dirty="0" smtClean="0"/>
              <a:t>Both imply significant power increase – greater ability to detect effect of X on 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12380"/>
            <a:ext cx="4041775" cy="639762"/>
          </a:xfrm>
        </p:spPr>
        <p:txBody>
          <a:bodyPr/>
          <a:lstStyle/>
          <a:p>
            <a:r>
              <a:rPr lang="en-US" dirty="0" smtClean="0"/>
              <a:t>Cons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852142"/>
            <a:ext cx="4041775" cy="3951288"/>
          </a:xfrm>
        </p:spPr>
        <p:txBody>
          <a:bodyPr/>
          <a:lstStyle/>
          <a:p>
            <a:r>
              <a:rPr lang="en-US" dirty="0" smtClean="0"/>
              <a:t>Cost – requires two surveys</a:t>
            </a:r>
          </a:p>
          <a:p>
            <a:r>
              <a:rPr lang="en-US" dirty="0" smtClean="0"/>
              <a:t>May be vulnerable to “history” threat to internal validity</a:t>
            </a:r>
          </a:p>
          <a:p>
            <a:r>
              <a:rPr lang="en-US" dirty="0" smtClean="0"/>
              <a:t>More time-intensive</a:t>
            </a:r>
          </a:p>
          <a:p>
            <a:r>
              <a:rPr lang="en-US" dirty="0" smtClean="0"/>
              <a:t>Participants must consent to </a:t>
            </a:r>
            <a:r>
              <a:rPr lang="en-US" dirty="0" err="1" smtClean="0"/>
              <a:t>recontact</a:t>
            </a:r>
            <a:r>
              <a:rPr lang="en-US" dirty="0" smtClean="0"/>
              <a:t>, so vulnerable to attrition/nonresponse bias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586259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Blocking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5505468"/>
              </p:ext>
            </p:extLst>
          </p:nvPr>
        </p:nvGraphicFramePr>
        <p:xfrm>
          <a:off x="533400" y="1447800"/>
          <a:ext cx="80772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/>
          <p:cNvSpPr/>
          <p:nvPr/>
        </p:nvSpPr>
        <p:spPr>
          <a:xfrm>
            <a:off x="7117745" y="2813689"/>
            <a:ext cx="3388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−</a:t>
            </a:r>
          </a:p>
        </p:txBody>
      </p:sp>
      <p:sp>
        <p:nvSpPr>
          <p:cNvPr id="6" name="Rectangle 5"/>
          <p:cNvSpPr/>
          <p:nvPr/>
        </p:nvSpPr>
        <p:spPr>
          <a:xfrm>
            <a:off x="7094965" y="3587978"/>
            <a:ext cx="3388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−</a:t>
            </a:r>
          </a:p>
        </p:txBody>
      </p:sp>
      <p:sp>
        <p:nvSpPr>
          <p:cNvPr id="7" name="Rectangle 6"/>
          <p:cNvSpPr/>
          <p:nvPr/>
        </p:nvSpPr>
        <p:spPr>
          <a:xfrm>
            <a:off x="7117745" y="4344720"/>
            <a:ext cx="3388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−</a:t>
            </a:r>
          </a:p>
        </p:txBody>
      </p:sp>
      <p:sp>
        <p:nvSpPr>
          <p:cNvPr id="8" name="Rectangle 7"/>
          <p:cNvSpPr/>
          <p:nvPr/>
        </p:nvSpPr>
        <p:spPr>
          <a:xfrm>
            <a:off x="7094965" y="5119009"/>
            <a:ext cx="3388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−</a:t>
            </a:r>
          </a:p>
        </p:txBody>
      </p:sp>
    </p:spTree>
    <p:extLst>
      <p:ext uri="{BB962C8B-B14F-4D97-AF65-F5344CB8AC3E}">
        <p14:creationId xmlns:p14="http://schemas.microsoft.com/office/powerpoint/2010/main" val="4029684590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Example: </a:t>
            </a:r>
            <a:br>
              <a:rPr lang="en-US" dirty="0" smtClean="0"/>
            </a:br>
            <a:r>
              <a:rPr lang="en-US" dirty="0" smtClean="0"/>
              <a:t>Butler and </a:t>
            </a:r>
            <a:r>
              <a:rPr lang="en-US" dirty="0" err="1" smtClean="0"/>
              <a:t>Broockman</a:t>
            </a:r>
            <a:r>
              <a:rPr lang="en-US" dirty="0" smtClean="0"/>
              <a:t> (2011)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Question: Do legislators discriminate racially in responding to correspondence?</a:t>
            </a:r>
          </a:p>
          <a:p>
            <a:r>
              <a:rPr lang="en-US" dirty="0" smtClean="0"/>
              <a:t>Treatment: E-mail from a (fake) white constituent or (fake) black constituent</a:t>
            </a:r>
          </a:p>
          <a:p>
            <a:r>
              <a:rPr lang="en-US" dirty="0" smtClean="0"/>
              <a:t>DV: Response to e-mail (yes/no)?</a:t>
            </a:r>
          </a:p>
          <a:p>
            <a:r>
              <a:rPr lang="en-US" dirty="0" smtClean="0"/>
              <a:t>Blocking variables: party, race of politician</a:t>
            </a:r>
          </a:p>
        </p:txBody>
      </p:sp>
      <p:pic>
        <p:nvPicPr>
          <p:cNvPr id="9" name="Picture 8" descr="Screen Shot 2014-01-14 at 5.23.16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345" y="4528207"/>
            <a:ext cx="7382277" cy="2254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068335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Word on Blocking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Blocking is not necessary to expect equivalence on a hypothesized moderator Z between conditions, but it </a:t>
            </a:r>
            <a:r>
              <a:rPr lang="en-US" i="1" u="sng" dirty="0" smtClean="0"/>
              <a:t>guarantees</a:t>
            </a:r>
            <a:r>
              <a:rPr lang="en-US" dirty="0" smtClean="0"/>
              <a:t> balance on Z</a:t>
            </a:r>
          </a:p>
          <a:p>
            <a:r>
              <a:rPr lang="en-US" dirty="0" smtClean="0"/>
              <a:t>It maximizes statistical power when looking for heterogeneous treatment effects</a:t>
            </a:r>
          </a:p>
          <a:p>
            <a:r>
              <a:rPr lang="en-US" dirty="0" smtClean="0"/>
              <a:t>It is a design-based approach rather than an ex-post adjustment (e.g., multivariate regression)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645590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Statistical Tests</a:t>
            </a:r>
            <a:endParaRPr lang="en-US" dirty="0"/>
          </a:p>
        </p:txBody>
      </p:sp>
      <p:pic>
        <p:nvPicPr>
          <p:cNvPr id="4" name="Picture 3" descr="Screen Shot 2014-02-20 at 7.19.03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5135" y="1143000"/>
            <a:ext cx="5344232" cy="5601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566193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word on validity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Internal validity: the extent to which a causal inference is warranted, based on the extent to which the design can rule out alternative explanations and minimize bias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External validity: the extent to which results can be generalized to other situations and other people</a:t>
            </a:r>
          </a:p>
          <a:p>
            <a:endParaRPr lang="en-US" dirty="0" smtClean="0"/>
          </a:p>
          <a:p>
            <a:r>
              <a:rPr lang="en-US" dirty="0" smtClean="0"/>
              <a:t>How to think about student samples vs. </a:t>
            </a:r>
            <a:r>
              <a:rPr lang="en-US" dirty="0" err="1" smtClean="0"/>
              <a:t>MTurk</a:t>
            </a:r>
            <a:r>
              <a:rPr lang="en-US" dirty="0" smtClean="0"/>
              <a:t> vs. population-based experiments?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068016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Basics and terminology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chemeClr val="accent5"/>
                </a:solidFill>
              </a:rPr>
              <a:t>Using </a:t>
            </a:r>
            <a:r>
              <a:rPr lang="en-US" b="1" dirty="0" err="1" smtClean="0">
                <a:solidFill>
                  <a:schemeClr val="accent5"/>
                </a:solidFill>
              </a:rPr>
              <a:t>Qualtrics</a:t>
            </a:r>
            <a:r>
              <a:rPr lang="en-US" b="1" dirty="0" smtClean="0">
                <a:solidFill>
                  <a:schemeClr val="accent5"/>
                </a:solidFill>
              </a:rPr>
              <a:t> to design surveys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Implementing specific types of survey experiments in </a:t>
            </a:r>
            <a:r>
              <a:rPr lang="en-US" dirty="0" err="1" smtClean="0"/>
              <a:t>Qualtrics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Maximizing treatment effectiveness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Fielding experiments on Mechanical Turk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Analyzing survey experiments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Q &amp; 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Workshopping</a:t>
            </a:r>
            <a:r>
              <a:rPr lang="en-US" dirty="0" smtClean="0"/>
              <a:t> individual projects</a:t>
            </a:r>
          </a:p>
        </p:txBody>
      </p:sp>
    </p:spTree>
    <p:extLst>
      <p:ext uri="{BB962C8B-B14F-4D97-AF65-F5344CB8AC3E}">
        <p14:creationId xmlns:p14="http://schemas.microsoft.com/office/powerpoint/2010/main" val="64919252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Qualtrics</a:t>
            </a:r>
            <a:r>
              <a:rPr lang="en-US" dirty="0" smtClean="0"/>
              <a:t> Environment: </a:t>
            </a:r>
            <a:br>
              <a:rPr lang="en-US" dirty="0" smtClean="0"/>
            </a:br>
            <a:r>
              <a:rPr lang="en-US" dirty="0" smtClean="0"/>
              <a:t>Basics for Survey Experiments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Question blocks and page breaks within blocks</a:t>
            </a:r>
          </a:p>
          <a:p>
            <a:r>
              <a:rPr lang="en-US" dirty="0" smtClean="0"/>
              <a:t>Adding and labeling questions</a:t>
            </a:r>
          </a:p>
          <a:p>
            <a:r>
              <a:rPr lang="en-US" dirty="0" smtClean="0"/>
              <a:t>Survey </a:t>
            </a:r>
            <a:r>
              <a:rPr lang="en-US" dirty="0"/>
              <a:t>flow, branching, and ending </a:t>
            </a:r>
            <a:r>
              <a:rPr lang="en-US" dirty="0" smtClean="0"/>
              <a:t>surveys</a:t>
            </a:r>
          </a:p>
          <a:p>
            <a:r>
              <a:rPr lang="en-US" dirty="0"/>
              <a:t>Response randomizer</a:t>
            </a:r>
          </a:p>
          <a:p>
            <a:r>
              <a:rPr lang="en-US" dirty="0"/>
              <a:t>Forcing or requesting responses</a:t>
            </a:r>
          </a:p>
          <a:p>
            <a:r>
              <a:rPr lang="en-US" dirty="0"/>
              <a:t>Display </a:t>
            </a:r>
            <a:r>
              <a:rPr lang="en-US" dirty="0" smtClean="0"/>
              <a:t>logic</a:t>
            </a:r>
          </a:p>
          <a:p>
            <a:r>
              <a:rPr lang="en-US" dirty="0" smtClean="0"/>
              <a:t>The all-important randomizer tool</a:t>
            </a:r>
          </a:p>
        </p:txBody>
      </p:sp>
    </p:spTree>
    <p:extLst>
      <p:ext uri="{BB962C8B-B14F-4D97-AF65-F5344CB8AC3E}">
        <p14:creationId xmlns:p14="http://schemas.microsoft.com/office/powerpoint/2010/main" val="4021432284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Go to </a:t>
            </a:r>
            <a:r>
              <a:rPr lang="en-US" dirty="0" err="1" smtClean="0">
                <a:hlinkClick r:id="rId2"/>
              </a:rPr>
              <a:t>Qualtrics</a:t>
            </a:r>
            <a:r>
              <a:rPr lang="en-US" dirty="0" smtClean="0">
                <a:hlinkClick r:id="rId2"/>
              </a:rPr>
              <a:t> Survey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930115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Basics and terminology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Using </a:t>
            </a:r>
            <a:r>
              <a:rPr lang="en-US" dirty="0" err="1" smtClean="0"/>
              <a:t>Qualtrics</a:t>
            </a:r>
            <a:r>
              <a:rPr lang="en-US" dirty="0" smtClean="0"/>
              <a:t> to design surveys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chemeClr val="accent5"/>
                </a:solidFill>
              </a:rPr>
              <a:t>Implementing specific types of survey experiments in </a:t>
            </a:r>
            <a:r>
              <a:rPr lang="en-US" b="1" dirty="0" err="1" smtClean="0">
                <a:solidFill>
                  <a:schemeClr val="accent5"/>
                </a:solidFill>
              </a:rPr>
              <a:t>Qualtrics</a:t>
            </a:r>
            <a:endParaRPr lang="en-US" b="1" dirty="0" smtClean="0">
              <a:solidFill>
                <a:schemeClr val="accent5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Maximizing treatment effectiveness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Fielding experiments on Mechanical Turk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Analyzing survey experiments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Q &amp; 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Workshopping</a:t>
            </a:r>
            <a:r>
              <a:rPr lang="en-US" dirty="0"/>
              <a:t> individual projects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68845759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Gab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entury Gothic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entury Gothic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Gabe.thmx</Template>
  <TotalTime>1493</TotalTime>
  <Words>2018</Words>
  <Application>Microsoft Macintosh PowerPoint</Application>
  <PresentationFormat>On-screen Show (4:3)</PresentationFormat>
  <Paragraphs>293</Paragraphs>
  <Slides>47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48" baseType="lpstr">
      <vt:lpstr>Gabe</vt:lpstr>
      <vt:lpstr>Designing and Implementing Online Survey Experiments</vt:lpstr>
      <vt:lpstr>Overview</vt:lpstr>
      <vt:lpstr>Features of Survey Experiments</vt:lpstr>
      <vt:lpstr>Mechanics of Survey Experiments</vt:lpstr>
      <vt:lpstr>A word on validity</vt:lpstr>
      <vt:lpstr>Overview</vt:lpstr>
      <vt:lpstr>The Qualtrics Environment:  Basics for Survey Experiments</vt:lpstr>
      <vt:lpstr>Go to Qualtrics Survey 1</vt:lpstr>
      <vt:lpstr>Overview</vt:lpstr>
      <vt:lpstr>“Classic” Survey Experimental Techniques</vt:lpstr>
      <vt:lpstr>Go to Qualtrics Survey 2</vt:lpstr>
      <vt:lpstr>Direct and Indirect Treatments</vt:lpstr>
      <vt:lpstr>Vignette Treatments</vt:lpstr>
      <vt:lpstr>Go to Qualtrics Survey 3</vt:lpstr>
      <vt:lpstr>Overview</vt:lpstr>
      <vt:lpstr>Treatment Impact</vt:lpstr>
      <vt:lpstr>Go to Qualtrics Survey 4</vt:lpstr>
      <vt:lpstr>Overview</vt:lpstr>
      <vt:lpstr>What is Mechanical Turk?</vt:lpstr>
      <vt:lpstr>Looking Under the MTurk Hood</vt:lpstr>
      <vt:lpstr>Creating a HIT</vt:lpstr>
      <vt:lpstr>Some Best Practices</vt:lpstr>
      <vt:lpstr>Confirming Participation</vt:lpstr>
      <vt:lpstr>Launching a HIT</vt:lpstr>
      <vt:lpstr>Good Tools to Know</vt:lpstr>
      <vt:lpstr>Multi-Wave Studies in MTurk</vt:lpstr>
      <vt:lpstr>Recontacting Workers</vt:lpstr>
      <vt:lpstr>A few IRB logistics…</vt:lpstr>
      <vt:lpstr>A few IRB logistics…</vt:lpstr>
      <vt:lpstr>Overview</vt:lpstr>
      <vt:lpstr>Getting Data from Qualtrics</vt:lpstr>
      <vt:lpstr>Analyzing Survey Experiments</vt:lpstr>
      <vt:lpstr>Multivariate Regression Adjustment</vt:lpstr>
      <vt:lpstr>Noncompliance</vt:lpstr>
      <vt:lpstr>Overview</vt:lpstr>
      <vt:lpstr>Helpful References</vt:lpstr>
      <vt:lpstr>Reserve Slides</vt:lpstr>
      <vt:lpstr>The Qualtrics Environment: A Few More Helpful Tools</vt:lpstr>
      <vt:lpstr>Example of an Indirect Treatment</vt:lpstr>
      <vt:lpstr>Go to Qualtrics Survey 3</vt:lpstr>
      <vt:lpstr>Maximizing Effectiveness of T on Y through Within-Subjects Designs</vt:lpstr>
      <vt:lpstr>Maximizing Effectiveness of T on Y through Within-Subjects Designs</vt:lpstr>
      <vt:lpstr>Within-Subjects Designs</vt:lpstr>
      <vt:lpstr>Blocking</vt:lpstr>
      <vt:lpstr>An Example:  Butler and Broockman (2011)</vt:lpstr>
      <vt:lpstr>Final Word on Blocking</vt:lpstr>
      <vt:lpstr>Statistical Tests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Designing and Implementing Online Survey Experiments</dc:title>
  <dc:creator>Doug Ahler</dc:creator>
  <cp:lastModifiedBy>Doug Ahler</cp:lastModifiedBy>
  <cp:revision>59</cp:revision>
  <dcterms:created xsi:type="dcterms:W3CDTF">2014-01-09T21:14:09Z</dcterms:created>
  <dcterms:modified xsi:type="dcterms:W3CDTF">2014-02-21T03:21:50Z</dcterms:modified>
</cp:coreProperties>
</file>